
<file path=[Content_Types].xml><?xml version="1.0" encoding="utf-8"?>
<Types xmlns="http://schemas.openxmlformats.org/package/2006/content-types">
  <Default Extension="png" ContentType="image/png"/>
  <Default Extension="xlsm" ContentType="application/vnd.ms-excel.sheet.macroEnabled.12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5"/>
  </p:notesMasterIdLst>
  <p:sldIdLst>
    <p:sldId id="346" r:id="rId3"/>
    <p:sldId id="302" r:id="rId4"/>
    <p:sldId id="362" r:id="rId5"/>
    <p:sldId id="363" r:id="rId6"/>
    <p:sldId id="385" r:id="rId7"/>
    <p:sldId id="278" r:id="rId8"/>
    <p:sldId id="281" r:id="rId9"/>
    <p:sldId id="364" r:id="rId10"/>
    <p:sldId id="354" r:id="rId11"/>
    <p:sldId id="341" r:id="rId12"/>
    <p:sldId id="375" r:id="rId13"/>
    <p:sldId id="365" r:id="rId14"/>
    <p:sldId id="386" r:id="rId15"/>
    <p:sldId id="387" r:id="rId16"/>
    <p:sldId id="388" r:id="rId17"/>
    <p:sldId id="389" r:id="rId18"/>
    <p:sldId id="390" r:id="rId19"/>
    <p:sldId id="394" r:id="rId20"/>
    <p:sldId id="391" r:id="rId21"/>
    <p:sldId id="392" r:id="rId22"/>
    <p:sldId id="393" r:id="rId23"/>
    <p:sldId id="288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71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oglio_di_lavoro_di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con_attivazione_macro_di_Microsoft_Excel.xlsm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Foglio_di_lavoro_di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vert="horz" anchor="ctr" anchorCtr="0"/>
          <a:lstStyle/>
          <a:p>
            <a:pPr>
              <a:defRPr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de-DE" sz="1500" b="0" i="0" u="none" strike="noStrike" kern="1200" baseline="0" dirty="0">
                <a:ln>
                  <a:noFill/>
                </a:ln>
                <a:solidFill>
                  <a:srgbClr val="788693"/>
                </a:solidFill>
                <a:latin typeface="Suedtirol"/>
                <a:ea typeface="Calibri"/>
                <a:cs typeface="Arial" panose="020B0604020202020204" pitchFamily="34" charset="0"/>
              </a:rPr>
              <a:t>„</a:t>
            </a:r>
            <a:r>
              <a:rPr lang="de-DE" sz="1500" b="0" i="0" u="none" strike="noStrike" kern="1200" baseline="0" dirty="0" err="1">
                <a:ln>
                  <a:noFill/>
                </a:ln>
                <a:solidFill>
                  <a:srgbClr val="788693"/>
                </a:solidFill>
                <a:latin typeface="Suedtirol"/>
                <a:ea typeface="Calibri"/>
                <a:cs typeface="Arial" panose="020B0604020202020204" pitchFamily="34" charset="0"/>
              </a:rPr>
              <a:t>Tre</a:t>
            </a:r>
            <a:r>
              <a:rPr lang="de-DE" sz="1500" b="0" i="0" u="none" strike="noStrike" kern="1200" baseline="0" dirty="0">
                <a:ln>
                  <a:noFill/>
                </a:ln>
                <a:solidFill>
                  <a:srgbClr val="788693"/>
                </a:solidFill>
                <a:latin typeface="Suedtirol"/>
                <a:ea typeface="Calibri"/>
                <a:cs typeface="Arial" panose="020B0604020202020204" pitchFamily="34" charset="0"/>
              </a:rPr>
              <a:t> </a:t>
            </a:r>
            <a:r>
              <a:rPr lang="de-DE" sz="1500" b="0" i="0" u="none" strike="noStrike" kern="1200" baseline="0" dirty="0" err="1">
                <a:ln>
                  <a:noFill/>
                </a:ln>
                <a:solidFill>
                  <a:srgbClr val="788693"/>
                </a:solidFill>
                <a:latin typeface="Suedtirol"/>
                <a:ea typeface="Calibri"/>
                <a:cs typeface="Arial" panose="020B0604020202020204" pitchFamily="34" charset="0"/>
              </a:rPr>
              <a:t>Bicchieri</a:t>
            </a:r>
            <a:r>
              <a:rPr lang="de-DE" sz="1500" b="0" i="0" u="none" strike="noStrike" kern="1200" baseline="0" dirty="0">
                <a:ln>
                  <a:noFill/>
                </a:ln>
                <a:solidFill>
                  <a:srgbClr val="788693"/>
                </a:solidFill>
                <a:latin typeface="Suedtirol"/>
                <a:ea typeface="Calibri"/>
                <a:cs typeface="Arial" panose="020B0604020202020204" pitchFamily="34" charset="0"/>
              </a:rPr>
              <a:t>“ pro 1.000 ha Rebfläche</a:t>
            </a:r>
          </a:p>
        </c:rich>
      </c:tx>
      <c:layout>
        <c:manualLayout>
          <c:xMode val="edge"/>
          <c:yMode val="edge"/>
          <c:x val="0.11119740519771983"/>
          <c:y val="9.0123431111533703E-2"/>
        </c:manualLayout>
      </c:layout>
      <c:overlay val="0"/>
      <c:spPr>
        <a:noFill/>
        <a:ln w="359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27661960989219725"/>
          <c:y val="0.23173374061044025"/>
          <c:w val="0.65043833228275216"/>
          <c:h val="0.6049815013453964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rgbClr val="D4D4D4"/>
            </a:solidFill>
            <a:ln>
              <a:noFill/>
            </a:ln>
            <a:effectLst>
              <a:outerShdw sx="1000" sy="1000" algn="ctr" rotWithShape="0">
                <a:srgbClr val="000000"/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27C-5D4B-B758-D0C744D88BD1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27C-5D4B-B758-D0C744D88BD1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C27C-5D4B-B758-D0C744D88BD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27C-5D4B-B758-D0C744D88BD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C27C-5D4B-B758-D0C744D88BD1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C27C-5D4B-B758-D0C744D88BD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C27C-5D4B-B758-D0C744D88BD1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C27C-5D4B-B758-D0C744D88BD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C27C-5D4B-B758-D0C744D88BD1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C27C-5D4B-B758-D0C744D88BD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C27C-5D4B-B758-D0C744D88BD1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C27C-5D4B-B758-D0C744D88BD1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C27C-5D4B-B758-D0C744D88BD1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C27C-5D4B-B758-D0C744D88BD1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C27C-5D4B-B758-D0C744D88BD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C27C-5D4B-B758-D0C744D88BD1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C27C-5D4B-B758-D0C744D88BD1}"/>
              </c:ext>
            </c:extLst>
          </c:dPt>
          <c:dLbls>
            <c:spPr>
              <a:noFill/>
              <a:ln w="359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rgbClr val="75859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Tabelle1!$A$2:$A$6</c:f>
              <c:strCache>
                <c:ptCount val="5"/>
                <c:pt idx="0">
                  <c:v>Italien Auszeichungen</c:v>
                </c:pt>
                <c:pt idx="1">
                  <c:v>Friaul Auszeichungen</c:v>
                </c:pt>
                <c:pt idx="2">
                  <c:v>Toskana Auszeichungen</c:v>
                </c:pt>
                <c:pt idx="3">
                  <c:v>Piemont Auszeichungen</c:v>
                </c:pt>
                <c:pt idx="4">
                  <c:v>Südtirol Auszeichungen</c:v>
                </c:pt>
              </c:strCache>
            </c:strRef>
          </c:cat>
          <c:val>
            <c:numRef>
              <c:f>Tabelle1!$B$2:$B$6</c:f>
              <c:numCache>
                <c:formatCode>0.00%</c:formatCode>
                <c:ptCount val="5"/>
                <c:pt idx="0">
                  <c:v>7.1000000000000004E-3</c:v>
                </c:pt>
                <c:pt idx="1">
                  <c:v>1.1299999999999999E-2</c:v>
                </c:pt>
                <c:pt idx="2">
                  <c:v>1.4500000000000001E-2</c:v>
                </c:pt>
                <c:pt idx="3">
                  <c:v>1.54E-2</c:v>
                </c:pt>
                <c:pt idx="4">
                  <c:v>4.6199999999999998E-2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C27C-5D4B-B758-D0C744D88B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1120069344"/>
        <c:axId val="1"/>
      </c:barChart>
      <c:catAx>
        <c:axId val="11200693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4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78869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b"/>
        <c:numFmt formatCode="0.00%" sourceLinked="1"/>
        <c:majorTickMark val="out"/>
        <c:minorTickMark val="none"/>
        <c:tickLblPos val="nextTo"/>
        <c:crossAx val="1120069344"/>
        <c:crosses val="autoZero"/>
        <c:crossBetween val="between"/>
      </c:valAx>
      <c:spPr>
        <a:noFill/>
        <a:ln w="353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it-IT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493764774205997"/>
          <c:y val="0.14855201738834725"/>
          <c:w val="0.60610259758325347"/>
          <c:h val="0.829516911773604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percentuale</c:v>
                </c:pt>
              </c:strCache>
            </c:strRef>
          </c:tx>
          <c:spPr>
            <a:solidFill>
              <a:srgbClr val="D4D4D4"/>
            </a:solidFill>
            <a:ln>
              <a:noFill/>
            </a:ln>
            <a:effectLst>
              <a:outerShdw sx="1000" sy="1000" algn="ctr" rotWithShape="0">
                <a:srgbClr val="000000"/>
              </a:outerShdw>
            </a:effectLst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721-BA49-A323-412DADE68C4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sx="1000" sy="1000" algn="ctr" rotWithShape="0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721-BA49-A323-412DADE68C49}"/>
              </c:ext>
            </c:extLst>
          </c:dPt>
          <c:dPt>
            <c:idx val="2"/>
            <c:invertIfNegative val="0"/>
            <c:bubble3D val="0"/>
            <c:spPr>
              <a:solidFill>
                <a:srgbClr val="D7D264"/>
              </a:solidFill>
              <a:ln>
                <a:noFill/>
              </a:ln>
              <a:effectLst>
                <a:outerShdw sx="1000" sy="1000" algn="ctr" rotWithShape="0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C721-BA49-A323-412DADE68C4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sx="1000" sy="1000" algn="ctr" rotWithShape="0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721-BA49-A323-412DADE68C49}"/>
              </c:ext>
            </c:extLst>
          </c:dPt>
          <c:dPt>
            <c:idx val="4"/>
            <c:invertIfNegative val="0"/>
            <c:bubble3D val="0"/>
            <c:spPr>
              <a:solidFill>
                <a:srgbClr val="D7D264"/>
              </a:solidFill>
              <a:ln>
                <a:noFill/>
              </a:ln>
              <a:effectLst>
                <a:outerShdw sx="1000" sy="1000" algn="ctr" rotWithShape="0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C721-BA49-A323-412DADE68C49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sx="1000" sy="1000" algn="ctr" rotWithShape="0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C721-BA49-A323-412DADE68C49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sx="1000" sy="1000" algn="ctr" rotWithShape="0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C721-BA49-A323-412DADE68C49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sx="1000" sy="1000" algn="ctr" rotWithShape="0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C721-BA49-A323-412DADE68C49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sx="1000" sy="1000" algn="ctr" rotWithShape="0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8-C721-BA49-A323-412DADE68C49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sx="1000" sy="1000" algn="ctr" rotWithShape="0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C721-BA49-A323-412DADE68C49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sx="1000" sy="1000" algn="ctr" rotWithShape="0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A-C721-BA49-A323-412DADE68C49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sx="1000" sy="1000" algn="ctr" rotWithShape="0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C721-BA49-A323-412DADE68C49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sx="1000" sy="1000" algn="ctr" rotWithShape="0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C721-BA49-A323-412DADE68C49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sx="1000" sy="1000" algn="ctr" rotWithShape="0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C721-BA49-A323-412DADE68C49}"/>
              </c:ext>
            </c:extLst>
          </c:dPt>
          <c:dPt>
            <c:idx val="14"/>
            <c:invertIfNegative val="0"/>
            <c:bubble3D val="0"/>
            <c:spPr>
              <a:solidFill>
                <a:srgbClr val="D7D264"/>
              </a:solidFill>
              <a:ln>
                <a:noFill/>
              </a:ln>
              <a:effectLst>
                <a:outerShdw sx="1000" sy="1000" algn="ctr" rotWithShape="0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C721-BA49-A323-412DADE68C49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sx="1000" sy="1000" algn="ctr" rotWithShape="0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C721-BA49-A323-412DADE68C49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sx="1000" sy="1000" algn="ctr" rotWithShape="0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C721-BA49-A323-412DADE68C49}"/>
              </c:ext>
            </c:extLst>
          </c:dPt>
          <c:dPt>
            <c:idx val="1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sx="1000" sy="1000" algn="ctr" rotWithShape="0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5-DF28-4943-B0A2-0C3214F46983}"/>
              </c:ext>
            </c:extLst>
          </c:dPt>
          <c:dPt>
            <c:idx val="1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sx="1000" sy="1000" algn="ctr" rotWithShape="0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4-DF28-4943-B0A2-0C3214F46983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sx="1000" sy="1000" algn="ctr" rotWithShape="0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3-DF28-4943-B0A2-0C3214F46983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sx="1000" sy="1000" algn="ctr" rotWithShape="0">
                  <a:srgbClr val="000000"/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22-DF28-4943-B0A2-0C3214F46983}"/>
              </c:ext>
            </c:extLst>
          </c:dPt>
          <c:dLbls>
            <c:dLbl>
              <c:idx val="1"/>
              <c:layout>
                <c:manualLayout>
                  <c:x val="-3.8207341522960431E-4"/>
                  <c:y val="1.397188443624276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rgbClr val="75859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5D27D985-124F-A04C-B23A-4C5D73D1BEDA}" type="VALUE">
                      <a:rPr lang="en-US" sz="800" b="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800" b="0" i="0" u="none" strike="noStrike" kern="1200" baseline="0">
                          <a:solidFill>
                            <a:srgbClr val="75859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[VALORE]</a:t>
                    </a:fld>
                    <a:endParaRPr lang="it-IT"/>
                  </a:p>
                </c:rich>
              </c:tx>
              <c:spPr>
                <a:noFill/>
                <a:ln w="329">
                  <a:noFill/>
                </a:ln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3345190635282401E-2"/>
                      <c:h val="3.3163779445584143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721-BA49-A323-412DADE68C4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E4EFB075-6519-C846-A58F-F52B9A3B576D}" type="VALUE">
                      <a:rPr lang="en-US" b="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/>
                      <a:t>[VALORE]</a:t>
                    </a:fld>
                    <a:endParaRPr lang="it-IT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C721-BA49-A323-412DADE68C49}"/>
                </c:ext>
              </c:extLst>
            </c:dLbl>
            <c:dLbl>
              <c:idx val="3"/>
              <c:layout>
                <c:manualLayout>
                  <c:x val="-9.4102433638672874E-3"/>
                  <c:y val="-8.8508261853800395E-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0" i="0" u="none" strike="noStrike" kern="1200" baseline="0">
                        <a:solidFill>
                          <a:srgbClr val="758592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D01DD5D6-CBC5-0047-8C29-EF44CA25F7CC}" type="VALUE">
                      <a:rPr lang="en-US" b="0" i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800" b="0" i="0" u="none" strike="noStrike" kern="1200" baseline="0">
                          <a:solidFill>
                            <a:srgbClr val="75859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[VALORE]</a:t>
                    </a:fld>
                    <a:endParaRPr lang="it-IT"/>
                  </a:p>
                </c:rich>
              </c:tx>
              <c:spPr>
                <a:noFill/>
                <a:ln w="329">
                  <a:noFill/>
                </a:ln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3909172064916336E-2"/>
                      <c:h val="3.2791011311367781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721-BA49-A323-412DADE68C49}"/>
                </c:ext>
              </c:extLst>
            </c:dLbl>
            <c:spPr>
              <a:noFill/>
              <a:ln w="329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rgbClr val="75859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Tabelle1!$A$2:$A$19</c:f>
              <c:strCache>
                <c:ptCount val="18"/>
                <c:pt idx="0">
                  <c:v>altri</c:v>
                </c:pt>
                <c:pt idx="1">
                  <c:v>Moscato Rosa</c:v>
                </c:pt>
                <c:pt idx="2">
                  <c:v>Veltliner </c:v>
                </c:pt>
                <c:pt idx="3">
                  <c:v>Sylvaner</c:v>
                </c:pt>
                <c:pt idx="4">
                  <c:v>Riesling </c:v>
                </c:pt>
                <c:pt idx="5">
                  <c:v>Moscato Giallo</c:v>
                </c:pt>
                <c:pt idx="6">
                  <c:v>Kerner </c:v>
                </c:pt>
                <c:pt idx="7">
                  <c:v>Cabernet </c:v>
                </c:pt>
                <c:pt idx="8">
                  <c:v>Merlot </c:v>
                </c:pt>
                <c:pt idx="9">
                  <c:v>Müller-Thurgau </c:v>
                </c:pt>
                <c:pt idx="10">
                  <c:v>Sauvignon Blanc </c:v>
                </c:pt>
                <c:pt idx="11">
                  <c:v>Lagrein </c:v>
                </c:pt>
                <c:pt idx="12">
                  <c:v>Pinot Nero</c:v>
                </c:pt>
                <c:pt idx="13">
                  <c:v>Chardonnay</c:v>
                </c:pt>
                <c:pt idx="14">
                  <c:v>Pinot Bianco</c:v>
                </c:pt>
                <c:pt idx="15">
                  <c:v>Gewürztraminer </c:v>
                </c:pt>
                <c:pt idx="16">
                  <c:v>Schiava</c:v>
                </c:pt>
                <c:pt idx="17">
                  <c:v>Pinot Grigio </c:v>
                </c:pt>
              </c:strCache>
            </c:strRef>
          </c:cat>
          <c:val>
            <c:numRef>
              <c:f>Tabelle1!$B$2:$B$19</c:f>
              <c:numCache>
                <c:formatCode>0.0%</c:formatCode>
                <c:ptCount val="18"/>
                <c:pt idx="0">
                  <c:v>2.4062303052129291E-2</c:v>
                </c:pt>
                <c:pt idx="1">
                  <c:v>1.4315296659764116E-3</c:v>
                </c:pt>
                <c:pt idx="2">
                  <c:v>4.813180876924463E-3</c:v>
                </c:pt>
                <c:pt idx="3">
                  <c:v>1.2485819753308727E-2</c:v>
                </c:pt>
                <c:pt idx="4">
                  <c:v>1.6454488160619431E-2</c:v>
                </c:pt>
                <c:pt idx="5">
                  <c:v>1.7100927343116957E-2</c:v>
                </c:pt>
                <c:pt idx="6">
                  <c:v>2.0025209327451159E-2</c:v>
                </c:pt>
                <c:pt idx="7">
                  <c:v>2.8715224633114256E-2</c:v>
                </c:pt>
                <c:pt idx="8">
                  <c:v>3.4234266678671112E-2</c:v>
                </c:pt>
                <c:pt idx="9">
                  <c:v>3.577743765193122E-2</c:v>
                </c:pt>
                <c:pt idx="10">
                  <c:v>7.9760511389214014E-2</c:v>
                </c:pt>
                <c:pt idx="11">
                  <c:v>8.7631223552714521E-2</c:v>
                </c:pt>
                <c:pt idx="12">
                  <c:v>8.8983523903844439E-2</c:v>
                </c:pt>
                <c:pt idx="13">
                  <c:v>0.10260196272620871</c:v>
                </c:pt>
                <c:pt idx="14">
                  <c:v>0.10328801656612949</c:v>
                </c:pt>
                <c:pt idx="15">
                  <c:v>0.10890249392275143</c:v>
                </c:pt>
                <c:pt idx="16">
                  <c:v>0.11442513730080132</c:v>
                </c:pt>
                <c:pt idx="17">
                  <c:v>0.11930674349509321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C721-BA49-A323-412DADE68C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axId val="740709776"/>
        <c:axId val="1"/>
      </c:barChart>
      <c:catAx>
        <c:axId val="740709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59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rgbClr val="77869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1"/>
        <c:axPos val="b"/>
        <c:numFmt formatCode="0.0%" sourceLinked="1"/>
        <c:majorTickMark val="out"/>
        <c:minorTickMark val="none"/>
        <c:tickLblPos val="nextTo"/>
        <c:crossAx val="740709776"/>
        <c:crosses val="autoZero"/>
        <c:crossBetween val="between"/>
      </c:valAx>
      <c:spPr>
        <a:noFill/>
        <a:ln w="353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2894430305544516E-2"/>
          <c:y val="6.6062460202808232E-2"/>
          <c:w val="0.89918351345487213"/>
          <c:h val="0.76705377092974769"/>
        </c:manualLayout>
      </c:layout>
      <c:barChart>
        <c:barDir val="col"/>
        <c:grouping val="stacked"/>
        <c:varyColors val="0"/>
        <c:ser>
          <c:idx val="1"/>
          <c:order val="1"/>
          <c:tx>
            <c:strRef>
              <c:f>Tabelle1!$A$3</c:f>
              <c:strCache>
                <c:ptCount val="1"/>
                <c:pt idx="0">
                  <c:v>vitigni rossi</c:v>
                </c:pt>
              </c:strCache>
            </c:strRef>
          </c:tx>
          <c:spPr>
            <a:solidFill>
              <a:srgbClr val="9B4864"/>
            </a:solidFill>
            <a:ln>
              <a:solidFill>
                <a:srgbClr val="9B4864"/>
              </a:solidFill>
            </a:ln>
            <a:effectLst/>
          </c:spPr>
          <c:invertIfNegative val="0"/>
          <c:cat>
            <c:strRef>
              <c:f>Tabelle1!$B$1:$O$1</c:f>
              <c:strCache>
                <c:ptCount val="14"/>
                <c:pt idx="0">
                  <c:v>1978</c:v>
                </c:pt>
                <c:pt idx="1">
                  <c:v>1983</c:v>
                </c:pt>
                <c:pt idx="2">
                  <c:v>1988</c:v>
                </c:pt>
                <c:pt idx="3">
                  <c:v>1993</c:v>
                </c:pt>
                <c:pt idx="4">
                  <c:v>1998</c:v>
                </c:pt>
                <c:pt idx="5">
                  <c:v>2003</c:v>
                </c:pt>
                <c:pt idx="6">
                  <c:v>2008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</c:strCache>
            </c:strRef>
          </c:cat>
          <c:val>
            <c:numRef>
              <c:f>Tabelle1!$B$3:$O$3</c:f>
              <c:numCache>
                <c:formatCode>0.00</c:formatCode>
                <c:ptCount val="14"/>
                <c:pt idx="0">
                  <c:v>4255.1000000000004</c:v>
                </c:pt>
                <c:pt idx="1">
                  <c:v>4194</c:v>
                </c:pt>
                <c:pt idx="2">
                  <c:v>3676</c:v>
                </c:pt>
                <c:pt idx="3">
                  <c:v>3368</c:v>
                </c:pt>
                <c:pt idx="4">
                  <c:v>3065.56</c:v>
                </c:pt>
                <c:pt idx="5">
                  <c:v>2891.82</c:v>
                </c:pt>
                <c:pt idx="6">
                  <c:v>2423.9899999999998</c:v>
                </c:pt>
                <c:pt idx="7">
                  <c:v>2098.75</c:v>
                </c:pt>
                <c:pt idx="8">
                  <c:v>2080.94</c:v>
                </c:pt>
                <c:pt idx="9">
                  <c:v>2088.86</c:v>
                </c:pt>
                <c:pt idx="10">
                  <c:v>2070.1799999999998</c:v>
                </c:pt>
                <c:pt idx="11">
                  <c:v>2013.81</c:v>
                </c:pt>
                <c:pt idx="12">
                  <c:v>2006.53</c:v>
                </c:pt>
                <c:pt idx="13">
                  <c:v>2000.83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34-C841-A57A-4B61B93B291F}"/>
            </c:ext>
          </c:extLst>
        </c:ser>
        <c:ser>
          <c:idx val="0"/>
          <c:order val="0"/>
          <c:tx>
            <c:strRef>
              <c:f>Tabelle1!$A$2</c:f>
              <c:strCache>
                <c:ptCount val="1"/>
                <c:pt idx="0">
                  <c:v>vitigni bianchi</c:v>
                </c:pt>
              </c:strCache>
            </c:strRef>
          </c:tx>
          <c:spPr>
            <a:solidFill>
              <a:srgbClr val="D7D266"/>
            </a:solidFill>
            <a:ln>
              <a:solidFill>
                <a:srgbClr val="D7D266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B234-C841-A57A-4B61B93B291F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B234-C841-A57A-4B61B93B291F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234-C841-A57A-4B61B93B291F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B234-C841-A57A-4B61B93B291F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B234-C841-A57A-4B61B93B291F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B234-C841-A57A-4B61B93B291F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B234-C841-A57A-4B61B93B291F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B234-C841-A57A-4B61B93B291F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B234-C841-A57A-4B61B93B291F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B234-C841-A57A-4B61B93B291F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B234-C841-A57A-4B61B93B291F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B234-C841-A57A-4B61B93B291F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D-B234-C841-A57A-4B61B93B291F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B234-C841-A57A-4B61B93B291F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B234-C841-A57A-4B61B93B291F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B234-C841-A57A-4B61B93B291F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1-B234-C841-A57A-4B61B93B291F}"/>
              </c:ext>
            </c:extLst>
          </c:dPt>
          <c:cat>
            <c:strRef>
              <c:f>Tabelle1!$B$1:$O$1</c:f>
              <c:strCache>
                <c:ptCount val="14"/>
                <c:pt idx="0">
                  <c:v>1978</c:v>
                </c:pt>
                <c:pt idx="1">
                  <c:v>1983</c:v>
                </c:pt>
                <c:pt idx="2">
                  <c:v>1988</c:v>
                </c:pt>
                <c:pt idx="3">
                  <c:v>1993</c:v>
                </c:pt>
                <c:pt idx="4">
                  <c:v>1998</c:v>
                </c:pt>
                <c:pt idx="5">
                  <c:v>2003</c:v>
                </c:pt>
                <c:pt idx="6">
                  <c:v>2008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</c:strCache>
            </c:strRef>
          </c:cat>
          <c:val>
            <c:numRef>
              <c:f>Tabelle1!$B$2:$O$2</c:f>
              <c:numCache>
                <c:formatCode>0.00</c:formatCode>
                <c:ptCount val="14"/>
                <c:pt idx="0">
                  <c:v>1009.6</c:v>
                </c:pt>
                <c:pt idx="1">
                  <c:v>1086.8</c:v>
                </c:pt>
                <c:pt idx="2">
                  <c:v>1280.4000000000001</c:v>
                </c:pt>
                <c:pt idx="3">
                  <c:v>1678.4</c:v>
                </c:pt>
                <c:pt idx="4">
                  <c:v>1852.01</c:v>
                </c:pt>
                <c:pt idx="5">
                  <c:v>2146.77</c:v>
                </c:pt>
                <c:pt idx="6">
                  <c:v>2709.62</c:v>
                </c:pt>
                <c:pt idx="7">
                  <c:v>3142.99</c:v>
                </c:pt>
                <c:pt idx="8">
                  <c:v>3187.27</c:v>
                </c:pt>
                <c:pt idx="9">
                  <c:v>3221.26</c:v>
                </c:pt>
                <c:pt idx="10">
                  <c:v>3253.07</c:v>
                </c:pt>
                <c:pt idx="11">
                  <c:v>3295.47</c:v>
                </c:pt>
                <c:pt idx="12">
                  <c:v>3341.43</c:v>
                </c:pt>
                <c:pt idx="13">
                  <c:v>3474.9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B234-C841-A57A-4B61B93B29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1120069344"/>
        <c:axId val="1"/>
      </c:barChart>
      <c:catAx>
        <c:axId val="1120069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rgbClr val="D4D4D4"/>
              </a:solidFill>
              <a:round/>
            </a:ln>
            <a:effectLst/>
          </c:spPr>
        </c:majorGridlines>
        <c:numFmt formatCode="0.00" sourceLinked="1"/>
        <c:majorTickMark val="out"/>
        <c:minorTickMark val="none"/>
        <c:tickLblPos val="nextTo"/>
        <c:spPr>
          <a:noFill/>
          <a:ln>
            <a:solidFill>
              <a:srgbClr val="748593">
                <a:alpha val="86000"/>
              </a:srgb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1120069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accent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5B81C8-E539-4334-8A26-C9A0A10DFE08}" type="datetimeFigureOut">
              <a:rPr lang="it-IT" smtClean="0"/>
              <a:t>02/10/2020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1D4F4-5158-4641-8008-A0F6976ACDF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354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Vom schneebedeckten Ortler bis ins warme Venedig.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8308E2-8E3D-FC4E-8A95-5B1F1DBAC9DE}" type="slidenum">
              <a:rPr kumimoji="0" lang="de-DE" alt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alt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851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8308E2-8E3D-FC4E-8A95-5B1F1DBAC9DE}" type="slidenum">
              <a:rPr kumimoji="0" lang="de-DE" altLang="de-D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altLang="de-D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277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672E1C-15F6-4E55-B53C-97EB64DBB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640D355-23E8-420B-8A4E-15048F343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A3A0787-F7A1-49C4-A0BA-B648250D5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0A9F-6F0F-4C11-AAC0-712AF55E226E}" type="datetimeFigureOut">
              <a:rPr lang="it-IT" smtClean="0"/>
              <a:t>02/10/2020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A2B2C20-A31F-4D4B-BA17-5B5193A7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76FC35-204F-4800-87AB-8DABCA095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6D703-0C78-4F7B-B2CD-6B8A33B7A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111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C73571-024D-4102-9006-94F0FAA11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FF18659-7B5F-4FC3-B7AB-A8A08BF3A7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7BEEDD-6B71-4BC3-AD5A-DBFB05BC2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0A9F-6F0F-4C11-AAC0-712AF55E226E}" type="datetimeFigureOut">
              <a:rPr lang="it-IT" smtClean="0"/>
              <a:t>02/10/2020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8CBB8B0-15BB-4B7D-B349-A15CA6A6F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1E71C10-5C23-464A-AF08-8789C590A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6D703-0C78-4F7B-B2CD-6B8A33B7A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8200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0A219A3-DA1C-46D8-AC90-F879DA271C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85A9400-6E06-46E0-BEAC-54F536DB6A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095ACE4-B6D6-4B8E-A6E7-DA293D01F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0A9F-6F0F-4C11-AAC0-712AF55E226E}" type="datetimeFigureOut">
              <a:rPr lang="it-IT" smtClean="0"/>
              <a:t>02/10/2020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358C134-8895-459D-AAF8-9E2ACB1B1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1B1E935-6016-4E3F-A441-B92FF31D0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6D703-0C78-4F7B-B2CD-6B8A33B7A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327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5638914F-C95F-6B46-BB57-AB00000922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5200" y="4436446"/>
            <a:ext cx="10335341" cy="1148276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marR="0" indent="0" algn="l" defTabSz="45718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333" b="0" i="0" baseline="0">
                <a:solidFill>
                  <a:schemeClr val="bg1"/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0"/>
            <a:endParaRPr lang="de-DE" dirty="0"/>
          </a:p>
        </p:txBody>
      </p:sp>
      <p:sp>
        <p:nvSpPr>
          <p:cNvPr id="5" name="Inhaltsplatzhalter 9">
            <a:extLst>
              <a:ext uri="{FF2B5EF4-FFF2-40B4-BE49-F238E27FC236}">
                <a16:creationId xmlns:a16="http://schemas.microsoft.com/office/drawing/2014/main" id="{C8824DA9-57BB-344B-BFD5-74FD5E68FC4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65202" y="5849798"/>
            <a:ext cx="8002151" cy="369333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solidFill>
                  <a:schemeClr val="bg1"/>
                </a:solidFill>
                <a:latin typeface="Kievit-Regular" panose="02000503040000020004" pitchFamily="2" charset="0"/>
              </a:defRPr>
            </a:lvl1pPr>
          </a:lstStyle>
          <a:p>
            <a:pPr lvl="0">
              <a:lnSpc>
                <a:spcPct val="120000"/>
              </a:lnSpc>
            </a:pPr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47325663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5638914F-C95F-6B46-BB57-AB00000922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5200" y="4436446"/>
            <a:ext cx="10335341" cy="1148276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>
              <a:spcBef>
                <a:spcPts val="0"/>
              </a:spcBef>
              <a:buFontTx/>
              <a:buNone/>
              <a:defRPr sz="4800" b="0" i="0" baseline="0">
                <a:solidFill>
                  <a:schemeClr val="bg1"/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Inhaltsplatzhalter 9">
            <a:extLst>
              <a:ext uri="{FF2B5EF4-FFF2-40B4-BE49-F238E27FC236}">
                <a16:creationId xmlns:a16="http://schemas.microsoft.com/office/drawing/2014/main" id="{C8824DA9-57BB-344B-BFD5-74FD5E68FC4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65202" y="5849798"/>
            <a:ext cx="8002151" cy="369333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solidFill>
                  <a:schemeClr val="bg1"/>
                </a:solidFill>
                <a:latin typeface="Kievit-Regular" panose="02000503040000020004" pitchFamily="2" charset="0"/>
              </a:defRPr>
            </a:lvl1pPr>
          </a:lstStyle>
          <a:p>
            <a:pPr lvl="0">
              <a:lnSpc>
                <a:spcPct val="120000"/>
              </a:lnSpc>
            </a:pPr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34280188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5638914F-C95F-6B46-BB57-AB00000922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5200" y="4436446"/>
            <a:ext cx="10335341" cy="1148276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marR="0" indent="0" algn="l" defTabSz="45718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333" b="0" i="0" baseline="0">
                <a:solidFill>
                  <a:schemeClr val="bg1"/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0"/>
            <a:endParaRPr lang="de-DE" dirty="0"/>
          </a:p>
        </p:txBody>
      </p:sp>
      <p:sp>
        <p:nvSpPr>
          <p:cNvPr id="5" name="Inhaltsplatzhalter 9">
            <a:extLst>
              <a:ext uri="{FF2B5EF4-FFF2-40B4-BE49-F238E27FC236}">
                <a16:creationId xmlns:a16="http://schemas.microsoft.com/office/drawing/2014/main" id="{C8824DA9-57BB-344B-BFD5-74FD5E68FC4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65202" y="5849798"/>
            <a:ext cx="8002151" cy="369333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solidFill>
                  <a:schemeClr val="bg1"/>
                </a:solidFill>
                <a:latin typeface="Kievit-Regular" panose="02000503040000020004" pitchFamily="2" charset="0"/>
              </a:defRPr>
            </a:lvl1pPr>
          </a:lstStyle>
          <a:p>
            <a:pPr lvl="0">
              <a:lnSpc>
                <a:spcPct val="120000"/>
              </a:lnSpc>
            </a:pPr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22603830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enutzerdefinierte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5638914F-C95F-6B46-BB57-AB00000922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5200" y="4436446"/>
            <a:ext cx="10335341" cy="1148276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>
              <a:spcBef>
                <a:spcPts val="0"/>
              </a:spcBef>
              <a:buFontTx/>
              <a:buNone/>
              <a:defRPr sz="5333" b="0" i="0" baseline="0">
                <a:solidFill>
                  <a:schemeClr val="bg1"/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Inhaltsplatzhalter 9">
            <a:extLst>
              <a:ext uri="{FF2B5EF4-FFF2-40B4-BE49-F238E27FC236}">
                <a16:creationId xmlns:a16="http://schemas.microsoft.com/office/drawing/2014/main" id="{C8824DA9-57BB-344B-BFD5-74FD5E68FC4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65202" y="5849798"/>
            <a:ext cx="8002151" cy="369333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solidFill>
                  <a:schemeClr val="bg1"/>
                </a:solidFill>
                <a:latin typeface="Kievit-Regular" panose="02000503040000020004" pitchFamily="2" charset="0"/>
              </a:defRPr>
            </a:lvl1pPr>
          </a:lstStyle>
          <a:p>
            <a:pPr lvl="0">
              <a:lnSpc>
                <a:spcPct val="120000"/>
              </a:lnSpc>
            </a:pPr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97713509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enutzerdefinierte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5638914F-C95F-6B46-BB57-AB00000922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5200" y="4436446"/>
            <a:ext cx="10335341" cy="1148276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>
              <a:spcBef>
                <a:spcPts val="0"/>
              </a:spcBef>
              <a:buFontTx/>
              <a:buNone/>
              <a:defRPr sz="5333" b="0" i="0" baseline="0">
                <a:solidFill>
                  <a:schemeClr val="bg1"/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Inhaltsplatzhalter 9">
            <a:extLst>
              <a:ext uri="{FF2B5EF4-FFF2-40B4-BE49-F238E27FC236}">
                <a16:creationId xmlns:a16="http://schemas.microsoft.com/office/drawing/2014/main" id="{C8824DA9-57BB-344B-BFD5-74FD5E68FC4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65202" y="5849798"/>
            <a:ext cx="8002151" cy="369333"/>
          </a:xfrm>
          <a:prstGeom prst="rect">
            <a:avLst/>
          </a:prstGeom>
        </p:spPr>
        <p:txBody>
          <a:bodyPr/>
          <a:lstStyle>
            <a:lvl1pPr>
              <a:defRPr sz="2400" b="1" baseline="0">
                <a:solidFill>
                  <a:schemeClr val="bg1"/>
                </a:solidFill>
                <a:latin typeface="Kievit-Regular" panose="02000503040000020004" pitchFamily="2" charset="0"/>
              </a:defRPr>
            </a:lvl1pPr>
          </a:lstStyle>
          <a:p>
            <a:pPr lvl="0">
              <a:lnSpc>
                <a:spcPct val="120000"/>
              </a:lnSpc>
            </a:pPr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3142915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Benutzerdefinierte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68BC95E5-708D-404C-BBDA-BA607275EC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13302" y="1555196"/>
            <a:ext cx="2806791" cy="3768937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13923345-4D5A-9941-9F37-33F75189848F}"/>
              </a:ext>
            </a:extLst>
          </p:cNvPr>
          <p:cNvSpPr/>
          <p:nvPr userDrawn="1"/>
        </p:nvSpPr>
        <p:spPr>
          <a:xfrm>
            <a:off x="9481694" y="1736703"/>
            <a:ext cx="2245433" cy="3398939"/>
          </a:xfrm>
          <a:prstGeom prst="rect">
            <a:avLst/>
          </a:prstGeom>
          <a:solidFill>
            <a:srgbClr val="EDEDED"/>
          </a:solidFill>
          <a:ln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50106527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enutzerdefiniertes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9B5D9B93-E9D9-874C-9585-E9DE5F584EC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18119" y="5762626"/>
            <a:ext cx="1675074" cy="33855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de-DE" altLang="de-DE" sz="1600" b="0" i="0" dirty="0">
                <a:solidFill>
                  <a:schemeClr val="bg1"/>
                </a:solidFill>
                <a:latin typeface="Kievit-Regular" panose="02000503040000020004" pitchFamily="2" charset="0"/>
                <a:cs typeface="Arial" panose="020B0604020202020204" pitchFamily="34" charset="0"/>
              </a:rPr>
              <a:t>Datum, Referent</a:t>
            </a:r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4B09120C-F816-774C-8E10-5C377D23A7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4205" y="2863128"/>
            <a:ext cx="6461599" cy="709805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>
              <a:spcBef>
                <a:spcPts val="0"/>
              </a:spcBef>
              <a:buFontTx/>
              <a:buNone/>
              <a:defRPr sz="3733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0"/>
            <a:endParaRPr lang="de-DE" dirty="0"/>
          </a:p>
        </p:txBody>
      </p:sp>
      <p:sp>
        <p:nvSpPr>
          <p:cNvPr id="6" name="Inhaltsplatzhalter 17">
            <a:extLst>
              <a:ext uri="{FF2B5EF4-FFF2-40B4-BE49-F238E27FC236}">
                <a16:creationId xmlns:a16="http://schemas.microsoft.com/office/drawing/2014/main" id="{FD493581-3224-EB4A-9C38-658A49FB85E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24206" y="3572933"/>
            <a:ext cx="6461599" cy="2971451"/>
          </a:xfrm>
          <a:prstGeom prst="rect">
            <a:avLst/>
          </a:prstGeom>
        </p:spPr>
        <p:txBody>
          <a:bodyPr vert="horz"/>
          <a:lstStyle>
            <a:lvl1pPr marL="285744" marR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1867" b="0" i="0" baseline="0">
                <a:solidFill>
                  <a:srgbClr val="535352"/>
                </a:solidFill>
                <a:latin typeface="Kievit-Regular" panose="02000503040000020004" pitchFamily="2" charset="0"/>
                <a:cs typeface="Kievit-Regular" panose="02000503040000020004" pitchFamily="2" charset="0"/>
              </a:defRPr>
            </a:lvl1pPr>
            <a:lvl2pPr marL="457189" indent="0">
              <a:lnSpc>
                <a:spcPct val="120000"/>
              </a:lnSpc>
              <a:buNone/>
              <a:defRPr sz="1867" b="0" i="0">
                <a:solidFill>
                  <a:srgbClr val="535352"/>
                </a:solidFill>
                <a:latin typeface="Kievit-Regular" panose="02000503040000020004" pitchFamily="2" charset="0"/>
                <a:cs typeface="Kievit-Regular" panose="02000503040000020004" pitchFamily="2" charset="0"/>
              </a:defRPr>
            </a:lvl2pPr>
            <a:lvl3pPr marL="914377" indent="0">
              <a:lnSpc>
                <a:spcPct val="120000"/>
              </a:lnSpc>
              <a:buNone/>
              <a:defRPr sz="1867" b="0" i="0">
                <a:solidFill>
                  <a:srgbClr val="535352"/>
                </a:solidFill>
                <a:latin typeface="Kievit-Regular" panose="02000503040000020004" pitchFamily="2" charset="0"/>
                <a:cs typeface="Kievit-Regular" panose="02000503040000020004" pitchFamily="2" charset="0"/>
              </a:defRPr>
            </a:lvl3pPr>
            <a:lvl4pPr marL="1371566" indent="0">
              <a:lnSpc>
                <a:spcPct val="120000"/>
              </a:lnSpc>
              <a:buNone/>
              <a:defRPr sz="1867" b="0" i="0">
                <a:solidFill>
                  <a:srgbClr val="535352"/>
                </a:solidFill>
                <a:latin typeface="Kievit-Regular" panose="02000503040000020004" pitchFamily="2" charset="0"/>
                <a:cs typeface="Kievit-Regular" panose="02000503040000020004" pitchFamily="2" charset="0"/>
              </a:defRPr>
            </a:lvl4pPr>
            <a:lvl5pPr marL="1828754" indent="0">
              <a:lnSpc>
                <a:spcPct val="120000"/>
              </a:lnSpc>
              <a:buNone/>
              <a:defRPr sz="1867" b="0" i="0" baseline="0">
                <a:solidFill>
                  <a:srgbClr val="535352"/>
                </a:solidFill>
                <a:latin typeface="Kievit-Regular" panose="02000503040000020004" pitchFamily="2" charset="0"/>
                <a:cs typeface="Kievit-Regular" panose="02000503040000020004" pitchFamily="2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23347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552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68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enutzerdefiniertes Layout">
    <p:bg>
      <p:bgPr>
        <a:solidFill>
          <a:srgbClr val="FB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7">
            <a:extLst>
              <a:ext uri="{FF2B5EF4-FFF2-40B4-BE49-F238E27FC236}">
                <a16:creationId xmlns:a16="http://schemas.microsoft.com/office/drawing/2014/main" id="{8C8AA595-4E9C-5047-A156-34B928B043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58851" y="4691605"/>
            <a:ext cx="8002151" cy="77252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733" b="0" i="0" baseline="0">
                <a:solidFill>
                  <a:schemeClr val="bg1"/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sz="3200" dirty="0"/>
              <a:t>Mastertextformat bearbeiten 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685F57AC-7B18-1944-9A9A-14DE59CABEF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58851" y="5464131"/>
            <a:ext cx="8002151" cy="904351"/>
          </a:xfrm>
          <a:prstGeom prst="rect">
            <a:avLst/>
          </a:prstGeom>
        </p:spPr>
        <p:txBody>
          <a:bodyPr/>
          <a:lstStyle>
            <a:lvl1pPr>
              <a:defRPr sz="1867" baseline="0">
                <a:solidFill>
                  <a:schemeClr val="bg1"/>
                </a:solidFill>
                <a:latin typeface="Kievit-Regular" panose="02000503040000020004" pitchFamily="2" charset="0"/>
              </a:defRPr>
            </a:lvl1pPr>
          </a:lstStyle>
          <a:p>
            <a:pPr lvl="0">
              <a:lnSpc>
                <a:spcPct val="120000"/>
              </a:lnSpc>
            </a:pPr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1654687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45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9532CE-B6CD-4FB0-B6CC-6354A0B5F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551B30-2880-492C-9A38-0666F6E18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1483E6-324A-4FA1-A90F-9B40D4E92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0A9F-6F0F-4C11-AAC0-712AF55E226E}" type="datetimeFigureOut">
              <a:rPr lang="it-IT" smtClean="0"/>
              <a:t>02/10/2020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F8962F3-F1A2-41C3-AC5E-05F0C62A5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C38B15-87AB-4687-8610-1F2C2BFA4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6D703-0C78-4F7B-B2CD-6B8A33B7A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7101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Benutzerdefiniertes Layout">
    <p:bg>
      <p:bgPr>
        <a:solidFill>
          <a:srgbClr val="FB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13"/>
          <p:cNvSpPr>
            <a:spLocks noGrp="1"/>
          </p:cNvSpPr>
          <p:nvPr>
            <p:ph type="body" sz="quarter" idx="10"/>
          </p:nvPr>
        </p:nvSpPr>
        <p:spPr>
          <a:xfrm>
            <a:off x="1200151" y="3590874"/>
            <a:ext cx="6461599" cy="762244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>
              <a:spcBef>
                <a:spcPts val="0"/>
              </a:spcBef>
              <a:buFontTx/>
              <a:buNone/>
              <a:defRPr sz="3733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Inhaltsplatzhalter 17"/>
          <p:cNvSpPr>
            <a:spLocks noGrp="1"/>
          </p:cNvSpPr>
          <p:nvPr>
            <p:ph sz="quarter" idx="11"/>
          </p:nvPr>
        </p:nvSpPr>
        <p:spPr>
          <a:xfrm>
            <a:off x="1200151" y="4353119"/>
            <a:ext cx="6461599" cy="1951645"/>
          </a:xfrm>
          <a:prstGeom prst="rect">
            <a:avLst/>
          </a:prstGeom>
        </p:spPr>
        <p:txBody>
          <a:bodyPr vert="horz"/>
          <a:lstStyle>
            <a:lvl1pPr marL="0" marR="0" indent="0" algn="l" defTabSz="457189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lang="de-DE" sz="1867" spc="0" baseline="0" smtClean="0">
                <a:solidFill>
                  <a:srgbClr val="777777"/>
                </a:solidFill>
                <a:effectLst/>
                <a:latin typeface="Kievit-Regular" panose="02000503040000020004"/>
              </a:defRPr>
            </a:lvl1pPr>
            <a:lvl2pPr marL="457189" indent="0" algn="l"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7352045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56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enutzerdefiniertes Layout">
    <p:bg>
      <p:bgPr>
        <a:solidFill>
          <a:srgbClr val="FB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3"/>
          <p:cNvSpPr>
            <a:spLocks noGrp="1"/>
          </p:cNvSpPr>
          <p:nvPr>
            <p:ph type="body" sz="quarter" idx="10"/>
          </p:nvPr>
        </p:nvSpPr>
        <p:spPr>
          <a:xfrm>
            <a:off x="1207073" y="1832520"/>
            <a:ext cx="6768145" cy="684235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>
              <a:spcBef>
                <a:spcPts val="0"/>
              </a:spcBef>
              <a:buFontTx/>
              <a:buNone/>
              <a:defRPr sz="3733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Inhaltsplatzhalter 17"/>
          <p:cNvSpPr>
            <a:spLocks noGrp="1"/>
          </p:cNvSpPr>
          <p:nvPr>
            <p:ph sz="quarter" idx="11" hasCustomPrompt="1"/>
          </p:nvPr>
        </p:nvSpPr>
        <p:spPr>
          <a:xfrm>
            <a:off x="1207072" y="2427184"/>
            <a:ext cx="6768147" cy="2611971"/>
          </a:xfrm>
          <a:prstGeom prst="rect">
            <a:avLst/>
          </a:prstGeom>
        </p:spPr>
        <p:txBody>
          <a:bodyPr vert="horz"/>
          <a:lstStyle>
            <a:lvl1pPr marL="285744" marR="0" indent="-285744" algn="l" defTabSz="457189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de-DE" sz="1867" b="0" i="0" kern="1200" spc="0" baseline="0" dirty="0">
                <a:solidFill>
                  <a:srgbClr val="777777"/>
                </a:solidFill>
                <a:effectLst/>
                <a:latin typeface="Kievit-Regular" panose="02000503040000020004" pitchFamily="2" charset="0"/>
                <a:ea typeface="ＭＳ Ｐゴシック" charset="0"/>
                <a:cs typeface="Kievit-Regular" panose="02000503040000020004" pitchFamily="2" charset="0"/>
              </a:defRPr>
            </a:lvl1pPr>
            <a:lvl2pPr marL="457189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Zweite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Dritte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Vierte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6765565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464">
          <p15:clr>
            <a:srgbClr val="FBAE40"/>
          </p15:clr>
        </p15:guide>
        <p15:guide id="2" pos="2880">
          <p15:clr>
            <a:srgbClr val="FBAE40"/>
          </p15:clr>
        </p15:guide>
        <p15:guide id="3" pos="295">
          <p15:clr>
            <a:srgbClr val="FBAE40"/>
          </p15:clr>
        </p15:guide>
        <p15:guide id="4" pos="567">
          <p15:clr>
            <a:srgbClr val="FBAE40"/>
          </p15:clr>
        </p15:guide>
        <p15:guide id="5" orient="horz" pos="1098">
          <p15:clr>
            <a:srgbClr val="FBAE40"/>
          </p15:clr>
        </p15:guide>
        <p15:guide id="6" orient="horz" pos="1643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Benutzerdefiniertes Layout">
    <p:bg>
      <p:bgPr>
        <a:solidFill>
          <a:srgbClr val="FB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3"/>
          <p:cNvSpPr>
            <a:spLocks noGrp="1"/>
          </p:cNvSpPr>
          <p:nvPr>
            <p:ph type="body" sz="quarter" idx="10"/>
          </p:nvPr>
        </p:nvSpPr>
        <p:spPr>
          <a:xfrm>
            <a:off x="1200151" y="1892299"/>
            <a:ext cx="6554887" cy="1139776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>
              <a:spcBef>
                <a:spcPts val="0"/>
              </a:spcBef>
              <a:buFontTx/>
              <a:buNone/>
              <a:defRPr sz="3733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</a:t>
            </a:r>
          </a:p>
          <a:p>
            <a:pPr lvl="0"/>
            <a:r>
              <a:rPr lang="de-DE" dirty="0"/>
              <a:t>bearbeiten</a:t>
            </a:r>
          </a:p>
        </p:txBody>
      </p:sp>
      <p:sp>
        <p:nvSpPr>
          <p:cNvPr id="9" name="Inhaltsplatzhalter 17"/>
          <p:cNvSpPr>
            <a:spLocks noGrp="1"/>
          </p:cNvSpPr>
          <p:nvPr>
            <p:ph sz="quarter" idx="11" hasCustomPrompt="1"/>
          </p:nvPr>
        </p:nvSpPr>
        <p:spPr>
          <a:xfrm>
            <a:off x="1200151" y="2928807"/>
            <a:ext cx="6554887" cy="2657367"/>
          </a:xfrm>
          <a:prstGeom prst="rect">
            <a:avLst/>
          </a:prstGeom>
        </p:spPr>
        <p:txBody>
          <a:bodyPr vert="horz"/>
          <a:lstStyle>
            <a:lvl1pPr marL="285744" marR="0" indent="-285744" algn="l" defTabSz="457189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de-DE" sz="1867" b="0" i="0" kern="1200" spc="0" baseline="0" dirty="0">
                <a:solidFill>
                  <a:srgbClr val="777777"/>
                </a:solidFill>
                <a:effectLst/>
                <a:latin typeface="Kievit-Regular" panose="02000503040000020004" pitchFamily="2" charset="0"/>
                <a:ea typeface="ＭＳ Ｐゴシック" charset="0"/>
                <a:cs typeface="Kievit-Regular" panose="02000503040000020004" pitchFamily="2" charset="0"/>
              </a:defRPr>
            </a:lvl1pPr>
            <a:lvl2pPr marL="457189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Zweite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Dritte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Vierte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4001266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463">
          <p15:clr>
            <a:srgbClr val="FBAE40"/>
          </p15:clr>
        </p15:guide>
        <p15:guide id="2" pos="2880">
          <p15:clr>
            <a:srgbClr val="FBAE40"/>
          </p15:clr>
        </p15:guide>
        <p15:guide id="3" pos="295">
          <p15:clr>
            <a:srgbClr val="FBAE40"/>
          </p15:clr>
        </p15:guide>
        <p15:guide id="4" pos="567">
          <p15:clr>
            <a:srgbClr val="FBAE40"/>
          </p15:clr>
        </p15:guide>
        <p15:guide id="6" orient="horz" pos="1098">
          <p15:clr>
            <a:srgbClr val="FBAE40"/>
          </p15:clr>
        </p15:guide>
        <p15:guide id="7" pos="431">
          <p15:clr>
            <a:srgbClr val="FBAE40"/>
          </p15:clr>
        </p15:guide>
        <p15:guide id="8" orient="horz" pos="1643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Benutzerdefiniertes Layout">
    <p:bg>
      <p:bgPr>
        <a:solidFill>
          <a:srgbClr val="FB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3"/>
          <p:cNvSpPr>
            <a:spLocks noGrp="1"/>
          </p:cNvSpPr>
          <p:nvPr>
            <p:ph type="body" sz="quarter" idx="10"/>
          </p:nvPr>
        </p:nvSpPr>
        <p:spPr>
          <a:xfrm>
            <a:off x="1200151" y="2607738"/>
            <a:ext cx="5592812" cy="72525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>
              <a:spcBef>
                <a:spcPts val="0"/>
              </a:spcBef>
              <a:buFontTx/>
              <a:buNone/>
              <a:defRPr sz="3733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Inhaltsplatzhalter 17"/>
          <p:cNvSpPr>
            <a:spLocks noGrp="1"/>
          </p:cNvSpPr>
          <p:nvPr>
            <p:ph sz="quarter" idx="11" hasCustomPrompt="1"/>
          </p:nvPr>
        </p:nvSpPr>
        <p:spPr>
          <a:xfrm>
            <a:off x="1200151" y="3215743"/>
            <a:ext cx="5592812" cy="2861412"/>
          </a:xfrm>
          <a:prstGeom prst="rect">
            <a:avLst/>
          </a:prstGeom>
        </p:spPr>
        <p:txBody>
          <a:bodyPr vert="horz"/>
          <a:lstStyle>
            <a:lvl1pPr marL="285744" marR="0" indent="-285744" algn="l" defTabSz="457189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de-DE" sz="1867" b="0" i="0" kern="1200" spc="0" baseline="0" dirty="0">
                <a:solidFill>
                  <a:srgbClr val="777777"/>
                </a:solidFill>
                <a:effectLst/>
                <a:latin typeface="Kievit-Regular" panose="02000503040000020004" pitchFamily="2" charset="0"/>
                <a:ea typeface="ＭＳ Ｐゴシック" charset="0"/>
                <a:cs typeface="Kievit-Regular" panose="02000503040000020004" pitchFamily="2" charset="0"/>
              </a:defRPr>
            </a:lvl1pPr>
            <a:lvl2pPr marL="457189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Zweite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Dritte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Vierte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2371498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464">
          <p15:clr>
            <a:srgbClr val="FBAE40"/>
          </p15:clr>
        </p15:guide>
        <p15:guide id="2" pos="2880">
          <p15:clr>
            <a:srgbClr val="FBAE40"/>
          </p15:clr>
        </p15:guide>
        <p15:guide id="3" pos="567">
          <p15:clr>
            <a:srgbClr val="FBAE40"/>
          </p15:clr>
        </p15:guide>
        <p15:guide id="4" orient="horz" pos="1166">
          <p15:clr>
            <a:srgbClr val="FBAE40"/>
          </p15:clr>
        </p15:guide>
        <p15:guide id="5" pos="295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enutzerdefiniertes Layout">
    <p:bg>
      <p:bgPr>
        <a:solidFill>
          <a:srgbClr val="FB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3"/>
          <p:cNvSpPr>
            <a:spLocks noGrp="1"/>
          </p:cNvSpPr>
          <p:nvPr>
            <p:ph type="body" sz="quarter" idx="10"/>
          </p:nvPr>
        </p:nvSpPr>
        <p:spPr>
          <a:xfrm>
            <a:off x="1204954" y="2058897"/>
            <a:ext cx="3508196" cy="659052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>
              <a:spcBef>
                <a:spcPts val="0"/>
              </a:spcBef>
              <a:buFontTx/>
              <a:buNone/>
              <a:defRPr sz="3467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Inhaltsplatzhalter 17"/>
          <p:cNvSpPr>
            <a:spLocks noGrp="1"/>
          </p:cNvSpPr>
          <p:nvPr>
            <p:ph sz="quarter" idx="11" hasCustomPrompt="1"/>
          </p:nvPr>
        </p:nvSpPr>
        <p:spPr>
          <a:xfrm>
            <a:off x="1204954" y="3084822"/>
            <a:ext cx="3508196" cy="3073665"/>
          </a:xfrm>
          <a:prstGeom prst="rect">
            <a:avLst/>
          </a:prstGeom>
        </p:spPr>
        <p:txBody>
          <a:bodyPr vert="horz"/>
          <a:lstStyle>
            <a:lvl1pPr marL="285744" marR="0" indent="-285744" algn="l" defTabSz="457189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de-DE" sz="1867" kern="1200" spc="0" baseline="0" dirty="0">
                <a:solidFill>
                  <a:srgbClr val="777777"/>
                </a:solidFill>
                <a:effectLst/>
                <a:latin typeface="Kievit-Regular" panose="02000503040000020004"/>
                <a:ea typeface="ＭＳ Ｐゴシック" charset="0"/>
                <a:cs typeface="Kievit-Regular"/>
              </a:defRPr>
            </a:lvl1pPr>
            <a:lvl2pPr marL="457189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Zweite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Dritte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Vierte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0533112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464">
          <p15:clr>
            <a:srgbClr val="FBAE40"/>
          </p15:clr>
        </p15:guide>
        <p15:guide id="2" pos="567">
          <p15:clr>
            <a:srgbClr val="FBAE40"/>
          </p15:clr>
        </p15:guide>
        <p15:guide id="3" pos="295">
          <p15:clr>
            <a:srgbClr val="FBAE40"/>
          </p15:clr>
        </p15:guide>
        <p15:guide id="4" pos="43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Benutzerdefiniertes Layout">
    <p:bg>
      <p:bgPr>
        <a:solidFill>
          <a:srgbClr val="FB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3"/>
          <p:cNvSpPr>
            <a:spLocks noGrp="1"/>
          </p:cNvSpPr>
          <p:nvPr>
            <p:ph type="body" sz="quarter" idx="10"/>
          </p:nvPr>
        </p:nvSpPr>
        <p:spPr>
          <a:xfrm>
            <a:off x="1200151" y="2660915"/>
            <a:ext cx="2879627" cy="70382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>
              <a:spcBef>
                <a:spcPts val="0"/>
              </a:spcBef>
              <a:buFontTx/>
              <a:buNone/>
              <a:defRPr sz="3467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Inhaltsplatzhalter 17"/>
          <p:cNvSpPr>
            <a:spLocks noGrp="1"/>
          </p:cNvSpPr>
          <p:nvPr>
            <p:ph sz="quarter" idx="11" hasCustomPrompt="1"/>
          </p:nvPr>
        </p:nvSpPr>
        <p:spPr>
          <a:xfrm>
            <a:off x="1200151" y="3698514"/>
            <a:ext cx="2879627" cy="2183173"/>
          </a:xfrm>
          <a:prstGeom prst="rect">
            <a:avLst/>
          </a:prstGeom>
        </p:spPr>
        <p:txBody>
          <a:bodyPr vert="horz"/>
          <a:lstStyle>
            <a:lvl1pPr marL="285744" marR="0" indent="-285744" algn="l" defTabSz="457189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de-DE" sz="1867" kern="1200" spc="0" baseline="0" dirty="0">
                <a:solidFill>
                  <a:srgbClr val="777777"/>
                </a:solidFill>
                <a:effectLst/>
                <a:latin typeface="Kievit-Regular" panose="02000503040000020004"/>
                <a:ea typeface="ＭＳ Ｐゴシック" charset="0"/>
                <a:cs typeface="Kievit-Regular"/>
              </a:defRPr>
            </a:lvl1pPr>
            <a:lvl2pPr marL="457189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Zweite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Dritte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Vierte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4674065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464">
          <p15:clr>
            <a:srgbClr val="FBAE40"/>
          </p15:clr>
        </p15:guide>
        <p15:guide id="2" pos="2880">
          <p15:clr>
            <a:srgbClr val="FBAE40"/>
          </p15:clr>
        </p15:guide>
        <p15:guide id="3" pos="567">
          <p15:clr>
            <a:srgbClr val="FBAE40"/>
          </p15:clr>
        </p15:guide>
        <p15:guide id="4" pos="295">
          <p15:clr>
            <a:srgbClr val="FBAE40"/>
          </p15:clr>
        </p15:guide>
        <p15:guide id="5" pos="43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Benutzerdefiniertes Layout">
    <p:bg>
      <p:bgPr>
        <a:solidFill>
          <a:srgbClr val="FB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3"/>
          <p:cNvSpPr>
            <a:spLocks noGrp="1"/>
          </p:cNvSpPr>
          <p:nvPr>
            <p:ph type="body" sz="quarter" idx="10"/>
          </p:nvPr>
        </p:nvSpPr>
        <p:spPr>
          <a:xfrm>
            <a:off x="1204953" y="2031209"/>
            <a:ext cx="3257779" cy="703823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>
              <a:spcBef>
                <a:spcPts val="0"/>
              </a:spcBef>
              <a:buFontTx/>
              <a:buNone/>
              <a:defRPr sz="3467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Inhaltsplatzhalter 17"/>
          <p:cNvSpPr>
            <a:spLocks noGrp="1"/>
          </p:cNvSpPr>
          <p:nvPr>
            <p:ph sz="quarter" idx="11" hasCustomPrompt="1"/>
          </p:nvPr>
        </p:nvSpPr>
        <p:spPr>
          <a:xfrm>
            <a:off x="1204954" y="3076640"/>
            <a:ext cx="3257777" cy="2907827"/>
          </a:xfrm>
          <a:prstGeom prst="rect">
            <a:avLst/>
          </a:prstGeom>
        </p:spPr>
        <p:txBody>
          <a:bodyPr vert="horz"/>
          <a:lstStyle>
            <a:lvl1pPr marL="285744" marR="0" indent="-285744" algn="l" defTabSz="457189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>
                <a:tab pos="1477396" algn="l"/>
              </a:tabLst>
              <a:defRPr lang="de-DE" sz="1867" kern="1200" spc="0" baseline="0" dirty="0">
                <a:solidFill>
                  <a:srgbClr val="777777"/>
                </a:solidFill>
                <a:effectLst/>
                <a:latin typeface="Kievit-Regular" panose="02000503040000020004"/>
                <a:ea typeface="ＭＳ Ｐゴシック" charset="0"/>
                <a:cs typeface="Kievit-Regular"/>
              </a:defRPr>
            </a:lvl1pPr>
            <a:lvl2pPr marL="457189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Zweite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Dritte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Vierte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8640277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464">
          <p15:clr>
            <a:srgbClr val="FBAE40"/>
          </p15:clr>
        </p15:guide>
        <p15:guide id="2" pos="567">
          <p15:clr>
            <a:srgbClr val="FBAE40"/>
          </p15:clr>
        </p15:guide>
        <p15:guide id="3" pos="431">
          <p15:clr>
            <a:srgbClr val="FBAE40"/>
          </p15:clr>
        </p15:guide>
        <p15:guide id="4" pos="29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enutzerdefiniertes Layout">
    <p:bg>
      <p:bgPr>
        <a:solidFill>
          <a:srgbClr val="FB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3"/>
          <p:cNvSpPr>
            <a:spLocks noGrp="1"/>
          </p:cNvSpPr>
          <p:nvPr>
            <p:ph type="body" sz="quarter" idx="10"/>
          </p:nvPr>
        </p:nvSpPr>
        <p:spPr>
          <a:xfrm>
            <a:off x="1200152" y="1616456"/>
            <a:ext cx="3941193" cy="672075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>
              <a:spcBef>
                <a:spcPts val="0"/>
              </a:spcBef>
              <a:buFontTx/>
              <a:buNone/>
              <a:defRPr sz="3467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Inhaltsplatzhalter 17"/>
          <p:cNvSpPr>
            <a:spLocks noGrp="1"/>
          </p:cNvSpPr>
          <p:nvPr>
            <p:ph sz="quarter" idx="11" hasCustomPrompt="1"/>
          </p:nvPr>
        </p:nvSpPr>
        <p:spPr>
          <a:xfrm>
            <a:off x="1200152" y="2656801"/>
            <a:ext cx="3941193" cy="3325961"/>
          </a:xfrm>
          <a:prstGeom prst="rect">
            <a:avLst/>
          </a:prstGeom>
        </p:spPr>
        <p:txBody>
          <a:bodyPr vert="horz"/>
          <a:lstStyle>
            <a:lvl1pPr marL="285744" marR="0" indent="-285744" algn="l" defTabSz="457189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de-DE" sz="1867" kern="1200" spc="0" baseline="0" dirty="0">
                <a:solidFill>
                  <a:srgbClr val="777777"/>
                </a:solidFill>
                <a:effectLst/>
                <a:latin typeface="Kievit-Regular" panose="02000503040000020004"/>
                <a:ea typeface="ＭＳ Ｐゴシック" charset="0"/>
                <a:cs typeface="Kievit-Regular"/>
              </a:defRPr>
            </a:lvl1pPr>
            <a:lvl2pPr marL="457189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Zweite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Dritte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Vierte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4921628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464">
          <p15:clr>
            <a:srgbClr val="FBAE40"/>
          </p15:clr>
        </p15:guide>
        <p15:guide id="2" pos="567">
          <p15:clr>
            <a:srgbClr val="FBAE40"/>
          </p15:clr>
        </p15:guide>
        <p15:guide id="3" pos="295">
          <p15:clr>
            <a:srgbClr val="FBAE40"/>
          </p15:clr>
        </p15:guide>
        <p15:guide id="4" pos="43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enutzerdefiniertes Layout">
    <p:bg>
      <p:bgPr>
        <a:solidFill>
          <a:srgbClr val="FB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3"/>
          <p:cNvSpPr>
            <a:spLocks noGrp="1"/>
          </p:cNvSpPr>
          <p:nvPr>
            <p:ph type="body" sz="quarter" idx="10"/>
          </p:nvPr>
        </p:nvSpPr>
        <p:spPr>
          <a:xfrm>
            <a:off x="1200151" y="2523484"/>
            <a:ext cx="7089685" cy="905517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>
              <a:spcBef>
                <a:spcPts val="0"/>
              </a:spcBef>
              <a:buFontTx/>
              <a:buNone/>
              <a:defRPr sz="3467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Inhaltsplatzhalter 17"/>
          <p:cNvSpPr>
            <a:spLocks noGrp="1"/>
          </p:cNvSpPr>
          <p:nvPr>
            <p:ph sz="quarter" idx="11"/>
          </p:nvPr>
        </p:nvSpPr>
        <p:spPr>
          <a:xfrm>
            <a:off x="1200151" y="3273531"/>
            <a:ext cx="7089685" cy="2961640"/>
          </a:xfrm>
          <a:prstGeom prst="rect">
            <a:avLst/>
          </a:prstGeom>
        </p:spPr>
        <p:txBody>
          <a:bodyPr vert="horz"/>
          <a:lstStyle>
            <a:lvl1pPr marL="285744" marR="0" indent="-285744" algn="l" defTabSz="457189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Tx/>
              <a:buBlip>
                <a:blip r:embed="rId2"/>
              </a:buBlip>
              <a:tabLst/>
              <a:defRPr sz="1867" b="0" i="0" baseline="0">
                <a:solidFill>
                  <a:srgbClr val="535352"/>
                </a:solidFill>
                <a:latin typeface="Kievit-Regular" panose="02000503040000020004"/>
                <a:cs typeface="Arial" panose="020B0604020202020204" pitchFamily="34" charset="0"/>
              </a:defRPr>
            </a:lvl1pPr>
            <a:lvl2pPr marL="457189" indent="0" algn="l">
              <a:buNone/>
              <a:defRPr sz="1867" b="0" i="0">
                <a:solidFill>
                  <a:srgbClr val="535352"/>
                </a:solidFill>
                <a:latin typeface="Kievit-Regular" panose="02000503040000020004"/>
                <a:cs typeface="Arial" panose="020B0604020202020204" pitchFamily="34" charset="0"/>
              </a:defRPr>
            </a:lvl2pPr>
            <a:lvl3pPr marL="914377" indent="0" algn="l">
              <a:buNone/>
              <a:defRPr sz="1867" b="0" i="0">
                <a:solidFill>
                  <a:srgbClr val="535352"/>
                </a:solidFill>
                <a:latin typeface="Kievit-Regular" panose="02000503040000020004"/>
                <a:cs typeface="Arial" panose="020B0604020202020204" pitchFamily="34" charset="0"/>
              </a:defRPr>
            </a:lvl3pPr>
            <a:lvl4pPr marL="1371566" indent="0" algn="l">
              <a:buNone/>
              <a:defRPr sz="1867" b="0" i="0">
                <a:solidFill>
                  <a:srgbClr val="535352"/>
                </a:solidFill>
                <a:latin typeface="Kievit-Regular" panose="02000503040000020004"/>
                <a:cs typeface="Arial" panose="020B0604020202020204" pitchFamily="34" charset="0"/>
              </a:defRPr>
            </a:lvl4pPr>
            <a:lvl5pPr marL="1828754" indent="0" algn="l">
              <a:buNone/>
              <a:defRPr sz="1867" b="0" i="0">
                <a:solidFill>
                  <a:srgbClr val="535352"/>
                </a:solidFill>
                <a:latin typeface="Kievit-Regular" panose="02000503040000020004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02334318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bg>
      <p:bgPr>
        <a:solidFill>
          <a:srgbClr val="FB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13"/>
          <p:cNvSpPr>
            <a:spLocks noGrp="1"/>
          </p:cNvSpPr>
          <p:nvPr>
            <p:ph type="body" sz="quarter" idx="10"/>
          </p:nvPr>
        </p:nvSpPr>
        <p:spPr>
          <a:xfrm>
            <a:off x="7677873" y="1998467"/>
            <a:ext cx="3731808" cy="1051411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>
              <a:spcBef>
                <a:spcPts val="0"/>
              </a:spcBef>
              <a:buFontTx/>
              <a:buNone/>
              <a:defRPr sz="3467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17"/>
          <p:cNvSpPr>
            <a:spLocks noGrp="1"/>
          </p:cNvSpPr>
          <p:nvPr>
            <p:ph sz="quarter" idx="13"/>
          </p:nvPr>
        </p:nvSpPr>
        <p:spPr>
          <a:xfrm>
            <a:off x="7677873" y="3127041"/>
            <a:ext cx="3731808" cy="1662479"/>
          </a:xfrm>
          <a:prstGeom prst="rect">
            <a:avLst/>
          </a:prstGeom>
        </p:spPr>
        <p:txBody>
          <a:bodyPr vert="horz"/>
          <a:lstStyle>
            <a:lvl1pPr marL="0" marR="0" indent="0" algn="l" defTabSz="457189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lang="de-DE" sz="1867" spc="0" baseline="0" smtClean="0">
                <a:solidFill>
                  <a:srgbClr val="777777"/>
                </a:solidFill>
                <a:effectLst/>
                <a:latin typeface="Kievit-Regular" panose="02000503040000020004"/>
              </a:defRPr>
            </a:lvl1pPr>
            <a:lvl2pPr marL="457189" indent="0" algn="l"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4450027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7A016B-00FD-40F9-AB4A-ED697C0DE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088EAAC-03A3-4958-93D2-A579D9D69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11A451F-769D-44E1-84D4-038BBA9C3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0A9F-6F0F-4C11-AAC0-712AF55E226E}" type="datetimeFigureOut">
              <a:rPr lang="it-IT" smtClean="0"/>
              <a:t>02/10/2020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47F898-4914-4F51-A836-5B7BCA84C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5C7D31-C1EC-4C5B-9AAF-CFD8267DA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6D703-0C78-4F7B-B2CD-6B8A33B7A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72663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bg>
      <p:bgPr>
        <a:solidFill>
          <a:srgbClr val="FB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13"/>
          <p:cNvSpPr>
            <a:spLocks noGrp="1"/>
          </p:cNvSpPr>
          <p:nvPr>
            <p:ph type="body" sz="quarter" idx="10"/>
          </p:nvPr>
        </p:nvSpPr>
        <p:spPr>
          <a:xfrm>
            <a:off x="7677873" y="1998467"/>
            <a:ext cx="3731808" cy="687616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>
              <a:spcBef>
                <a:spcPts val="0"/>
              </a:spcBef>
              <a:buFontTx/>
              <a:buNone/>
              <a:defRPr sz="3467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17"/>
          <p:cNvSpPr>
            <a:spLocks noGrp="1"/>
          </p:cNvSpPr>
          <p:nvPr>
            <p:ph sz="quarter" idx="13"/>
          </p:nvPr>
        </p:nvSpPr>
        <p:spPr>
          <a:xfrm>
            <a:off x="7677873" y="2755532"/>
            <a:ext cx="3731808" cy="2348033"/>
          </a:xfrm>
          <a:prstGeom prst="rect">
            <a:avLst/>
          </a:prstGeom>
        </p:spPr>
        <p:txBody>
          <a:bodyPr vert="horz"/>
          <a:lstStyle>
            <a:lvl1pPr marL="0" marR="0" indent="0" algn="l" defTabSz="457189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lang="de-DE" sz="1867" spc="0" baseline="0" smtClean="0">
                <a:solidFill>
                  <a:srgbClr val="777777"/>
                </a:solidFill>
                <a:effectLst/>
                <a:latin typeface="Kievit-Regular" panose="02000503040000020004"/>
              </a:defRPr>
            </a:lvl1pPr>
            <a:lvl2pPr marL="457189" indent="0" algn="l"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94152748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enutzerdefiniertes Layout">
    <p:bg>
      <p:bgPr>
        <a:solidFill>
          <a:srgbClr val="FB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17"/>
          <p:cNvSpPr>
            <a:spLocks noGrp="1"/>
          </p:cNvSpPr>
          <p:nvPr>
            <p:ph sz="quarter" idx="13"/>
          </p:nvPr>
        </p:nvSpPr>
        <p:spPr>
          <a:xfrm>
            <a:off x="922358" y="1520466"/>
            <a:ext cx="6026164" cy="2348033"/>
          </a:xfrm>
          <a:prstGeom prst="rect">
            <a:avLst/>
          </a:prstGeom>
        </p:spPr>
        <p:txBody>
          <a:bodyPr vert="horz"/>
          <a:lstStyle>
            <a:lvl1pPr marL="0" marR="0" indent="0" algn="l" defTabSz="457189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lang="de-DE" sz="1867" spc="0" baseline="0" smtClean="0">
                <a:solidFill>
                  <a:srgbClr val="777777"/>
                </a:solidFill>
                <a:effectLst/>
                <a:latin typeface="Kievit-Regular" panose="02000503040000020004"/>
              </a:defRPr>
            </a:lvl1pPr>
            <a:lvl2pPr marL="457189" indent="0" algn="l"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EA259996-4AFF-8640-9B2A-F54048B328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22359" y="660184"/>
            <a:ext cx="6026165" cy="1040299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marL="342891" marR="0" indent="-342891" algn="l" defTabSz="457189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3733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349640590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enutzerdefiniertes Layout">
    <p:bg>
      <p:bgPr>
        <a:solidFill>
          <a:srgbClr val="FB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FABF5E68-E5CC-0E4C-BFBB-28B19FB586DB}"/>
              </a:ext>
            </a:extLst>
          </p:cNvPr>
          <p:cNvSpPr/>
          <p:nvPr userDrawn="1"/>
        </p:nvSpPr>
        <p:spPr>
          <a:xfrm>
            <a:off x="694479" y="2430463"/>
            <a:ext cx="5151271" cy="3763963"/>
          </a:xfrm>
          <a:prstGeom prst="rect">
            <a:avLst/>
          </a:prstGeom>
          <a:solidFill>
            <a:srgbClr val="EDEDED"/>
          </a:solidFill>
          <a:ln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400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4182894-F8B2-9145-8DAB-87C211276E55}"/>
              </a:ext>
            </a:extLst>
          </p:cNvPr>
          <p:cNvSpPr/>
          <p:nvPr userDrawn="1"/>
        </p:nvSpPr>
        <p:spPr>
          <a:xfrm>
            <a:off x="6362217" y="3214689"/>
            <a:ext cx="5135304" cy="2979737"/>
          </a:xfrm>
          <a:prstGeom prst="rect">
            <a:avLst/>
          </a:prstGeom>
          <a:solidFill>
            <a:srgbClr val="EDEDED"/>
          </a:solidFill>
          <a:ln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40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83E6268-6F26-064D-B162-D8F7EA4A84F0}"/>
              </a:ext>
            </a:extLst>
          </p:cNvPr>
          <p:cNvSpPr/>
          <p:nvPr userDrawn="1"/>
        </p:nvSpPr>
        <p:spPr>
          <a:xfrm>
            <a:off x="0" y="-68262"/>
            <a:ext cx="12192000" cy="3497263"/>
          </a:xfrm>
          <a:prstGeom prst="rect">
            <a:avLst/>
          </a:prstGeom>
          <a:noFill/>
          <a:ln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400"/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8347205F-6A67-184F-88B6-BA9AD2093B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2359" y="660184"/>
            <a:ext cx="8669132" cy="1040299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marL="342891" marR="0" indent="-342891" algn="l" defTabSz="457189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3733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11243082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567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enutzerdefiniertes Layout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08B477B6-4302-624E-A5A1-A6662E4725F5}"/>
              </a:ext>
            </a:extLst>
          </p:cNvPr>
          <p:cNvSpPr/>
          <p:nvPr userDrawn="1"/>
        </p:nvSpPr>
        <p:spPr>
          <a:xfrm>
            <a:off x="694479" y="1882815"/>
            <a:ext cx="5151271" cy="4311611"/>
          </a:xfrm>
          <a:prstGeom prst="rect">
            <a:avLst/>
          </a:prstGeom>
          <a:solidFill>
            <a:srgbClr val="EDEDED"/>
          </a:solidFill>
          <a:ln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400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3923345-4D5A-9941-9F37-33F75189848F}"/>
              </a:ext>
            </a:extLst>
          </p:cNvPr>
          <p:cNvSpPr/>
          <p:nvPr userDrawn="1"/>
        </p:nvSpPr>
        <p:spPr>
          <a:xfrm>
            <a:off x="6362217" y="2781144"/>
            <a:ext cx="5135304" cy="3413283"/>
          </a:xfrm>
          <a:prstGeom prst="rect">
            <a:avLst/>
          </a:prstGeom>
          <a:solidFill>
            <a:srgbClr val="EDEDED"/>
          </a:solidFill>
          <a:ln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400" dirty="0"/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FA66442D-3294-4D4B-8F81-A9061C0881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2359" y="660184"/>
            <a:ext cx="8669132" cy="1040299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marL="342891" marR="0" indent="-342891" algn="l" defTabSz="457189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3733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017081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enutzerdefiniertes Layout">
    <p:bg>
      <p:bgPr>
        <a:solidFill>
          <a:srgbClr val="FB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DE4ABF9B-8509-0E4B-911E-A49B26A9AD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2359" y="660184"/>
            <a:ext cx="8669132" cy="1040299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marL="342891" marR="0" indent="-342891" algn="l" defTabSz="457189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3733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8747435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Benutzerdefinierte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2499B2EF-ED61-E04C-9EDE-BC8DDF4168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2359" y="660184"/>
            <a:ext cx="8669132" cy="1040299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marL="342891" marR="0" indent="-342891" algn="l" defTabSz="457189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3733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37580752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enutzerdefiniertes Layout">
    <p:bg>
      <p:bgPr>
        <a:solidFill>
          <a:srgbClr val="FB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090A03D7-4D3A-8C4C-B76F-6C08AFEF22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2359" y="660184"/>
            <a:ext cx="8669132" cy="1040299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marL="342891" marR="0" indent="-342891" algn="l" defTabSz="457189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3733" b="0" i="0" baseline="0">
                <a:solidFill>
                  <a:schemeClr val="bg1"/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95400838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enutzerdefiniertes Layout">
    <p:bg>
      <p:bgPr>
        <a:solidFill>
          <a:srgbClr val="FB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6EEAD577-5419-A440-9174-26819E970C42}"/>
              </a:ext>
            </a:extLst>
          </p:cNvPr>
          <p:cNvSpPr/>
          <p:nvPr userDrawn="1"/>
        </p:nvSpPr>
        <p:spPr>
          <a:xfrm>
            <a:off x="559410" y="1921192"/>
            <a:ext cx="3127737" cy="3887313"/>
          </a:xfrm>
          <a:prstGeom prst="rect">
            <a:avLst/>
          </a:prstGeom>
          <a:solidFill>
            <a:srgbClr val="EDEDED"/>
          </a:solidFill>
          <a:ln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400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234EF873-29C3-D74D-ACBD-ECD99EDA5C37}"/>
              </a:ext>
            </a:extLst>
          </p:cNvPr>
          <p:cNvSpPr/>
          <p:nvPr userDrawn="1"/>
        </p:nvSpPr>
        <p:spPr>
          <a:xfrm>
            <a:off x="4532132" y="2449725"/>
            <a:ext cx="3127737" cy="3887313"/>
          </a:xfrm>
          <a:prstGeom prst="rect">
            <a:avLst/>
          </a:prstGeom>
          <a:solidFill>
            <a:srgbClr val="EDEDED"/>
          </a:solidFill>
          <a:ln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400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841D55C6-DCE9-F34B-8F6A-3E055A3AC649}"/>
              </a:ext>
            </a:extLst>
          </p:cNvPr>
          <p:cNvSpPr/>
          <p:nvPr userDrawn="1"/>
        </p:nvSpPr>
        <p:spPr>
          <a:xfrm>
            <a:off x="8501416" y="1921192"/>
            <a:ext cx="3120851" cy="3883657"/>
          </a:xfrm>
          <a:prstGeom prst="rect">
            <a:avLst/>
          </a:prstGeom>
          <a:solidFill>
            <a:srgbClr val="EDEDED"/>
          </a:solidFill>
          <a:ln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400" dirty="0"/>
          </a:p>
        </p:txBody>
      </p:sp>
      <p:sp>
        <p:nvSpPr>
          <p:cNvPr id="11" name="Inhaltsplatzhalter 17">
            <a:extLst>
              <a:ext uri="{FF2B5EF4-FFF2-40B4-BE49-F238E27FC236}">
                <a16:creationId xmlns:a16="http://schemas.microsoft.com/office/drawing/2014/main" id="{EFDE6242-564F-654A-ACA7-EEEC9C37B6C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62846" y="2449724"/>
            <a:ext cx="3127737" cy="2238515"/>
          </a:xfrm>
          <a:prstGeom prst="rect">
            <a:avLst/>
          </a:prstGeom>
        </p:spPr>
        <p:txBody>
          <a:bodyPr vert="horz"/>
          <a:lstStyle>
            <a:lvl1pPr marL="0" marR="0" indent="0" algn="l" defTabSz="457189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lang="de-DE" sz="1500" b="0" i="0" kern="1200" spc="0" baseline="0" dirty="0">
                <a:solidFill>
                  <a:srgbClr val="777777"/>
                </a:solidFill>
                <a:effectLst/>
                <a:latin typeface="Kievit-Regular" panose="02000503040000020004" pitchFamily="2" charset="0"/>
                <a:ea typeface="ＭＳ Ｐゴシック" charset="0"/>
                <a:cs typeface="Kievit-Regular" panose="02000503040000020004" pitchFamily="2" charset="0"/>
              </a:defRPr>
            </a:lvl1pPr>
            <a:lvl2pPr marL="457189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/>
              <a:t>Mastertextformat bearbeiten</a:t>
            </a:r>
          </a:p>
        </p:txBody>
      </p:sp>
      <p:sp>
        <p:nvSpPr>
          <p:cNvPr id="19" name="Inhaltsplatzhalter 17">
            <a:extLst>
              <a:ext uri="{FF2B5EF4-FFF2-40B4-BE49-F238E27FC236}">
                <a16:creationId xmlns:a16="http://schemas.microsoft.com/office/drawing/2014/main" id="{F4BADDEA-8070-DC44-B178-C2261C1D74A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62846" y="4947693"/>
            <a:ext cx="3127737" cy="848675"/>
          </a:xfrm>
          <a:prstGeom prst="rect">
            <a:avLst/>
          </a:prstGeom>
        </p:spPr>
        <p:txBody>
          <a:bodyPr vert="horz"/>
          <a:lstStyle>
            <a:lvl1pPr marL="0" marR="0" indent="0" algn="ctr" defTabSz="457189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lang="de-DE" sz="2000" b="0" i="0" kern="1200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ievit OT Medium" panose="020B0604030101020102" pitchFamily="34" charset="77"/>
                <a:ea typeface="ＭＳ Ｐゴシック" charset="0"/>
                <a:cs typeface="Kievit OT Medium" panose="020B0604030101020102" pitchFamily="34" charset="77"/>
              </a:defRPr>
            </a:lvl1pPr>
            <a:lvl2pPr marL="457189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Mastertextformat bearbeiten</a:t>
            </a:r>
          </a:p>
        </p:txBody>
      </p:sp>
      <p:sp>
        <p:nvSpPr>
          <p:cNvPr id="20" name="Inhaltsplatzhalter 17">
            <a:extLst>
              <a:ext uri="{FF2B5EF4-FFF2-40B4-BE49-F238E27FC236}">
                <a16:creationId xmlns:a16="http://schemas.microsoft.com/office/drawing/2014/main" id="{0AD28A14-FE29-3543-825B-F9E0C04A98E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32132" y="5466853"/>
            <a:ext cx="3127737" cy="848675"/>
          </a:xfrm>
          <a:prstGeom prst="rect">
            <a:avLst/>
          </a:prstGeom>
        </p:spPr>
        <p:txBody>
          <a:bodyPr vert="horz"/>
          <a:lstStyle>
            <a:lvl1pPr marL="0" marR="0" indent="0" algn="ctr" defTabSz="457189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lang="de-DE" sz="2000" b="0" i="0" kern="1200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ievit OT Medium" panose="020B0604030101020102" pitchFamily="34" charset="77"/>
                <a:ea typeface="ＭＳ Ｐゴシック" charset="0"/>
                <a:cs typeface="Kievit OT Medium" panose="020B0604030101020102" pitchFamily="34" charset="77"/>
              </a:defRPr>
            </a:lvl1pPr>
            <a:lvl2pPr marL="457189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Mastertextformat bearbeiten</a:t>
            </a:r>
          </a:p>
        </p:txBody>
      </p:sp>
      <p:sp>
        <p:nvSpPr>
          <p:cNvPr id="21" name="Inhaltsplatzhalter 17">
            <a:extLst>
              <a:ext uri="{FF2B5EF4-FFF2-40B4-BE49-F238E27FC236}">
                <a16:creationId xmlns:a16="http://schemas.microsoft.com/office/drawing/2014/main" id="{BDEA08B4-EED3-FD40-8156-0235020D2E1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8501417" y="4955441"/>
            <a:ext cx="3127737" cy="848675"/>
          </a:xfrm>
          <a:prstGeom prst="rect">
            <a:avLst/>
          </a:prstGeom>
        </p:spPr>
        <p:txBody>
          <a:bodyPr vert="horz"/>
          <a:lstStyle>
            <a:lvl1pPr marL="0" marR="0" indent="0" algn="ctr" defTabSz="457189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lang="de-DE" sz="2000" b="0" i="0" kern="1200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ievit OT Medium" panose="020B0604030101020102" pitchFamily="34" charset="77"/>
                <a:ea typeface="ＭＳ Ｐゴシック" charset="0"/>
                <a:cs typeface="Kievit OT Medium" panose="020B0604030101020102" pitchFamily="34" charset="77"/>
              </a:defRPr>
            </a:lvl1pPr>
            <a:lvl2pPr marL="457189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Mastertextformat bearbeiten</a:t>
            </a:r>
          </a:p>
        </p:txBody>
      </p:sp>
      <p:sp>
        <p:nvSpPr>
          <p:cNvPr id="22" name="Inhaltsplatzhalter 17">
            <a:extLst>
              <a:ext uri="{FF2B5EF4-FFF2-40B4-BE49-F238E27FC236}">
                <a16:creationId xmlns:a16="http://schemas.microsoft.com/office/drawing/2014/main" id="{3B3CBD73-BF42-5246-B1EC-F279DDAFCE5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32132" y="2945671"/>
            <a:ext cx="3127737" cy="2238515"/>
          </a:xfrm>
          <a:prstGeom prst="rect">
            <a:avLst/>
          </a:prstGeom>
        </p:spPr>
        <p:txBody>
          <a:bodyPr vert="horz"/>
          <a:lstStyle>
            <a:lvl1pPr marL="0" marR="0" indent="0" algn="l" defTabSz="457189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lang="de-DE" sz="1500" b="0" i="0" kern="1200" spc="0" baseline="0" dirty="0">
                <a:solidFill>
                  <a:srgbClr val="777777"/>
                </a:solidFill>
                <a:effectLst/>
                <a:latin typeface="Kievit-Regular" panose="02000503040000020004" pitchFamily="2" charset="0"/>
                <a:ea typeface="ＭＳ Ｐゴシック" charset="0"/>
                <a:cs typeface="Kievit-Regular" panose="02000503040000020004" pitchFamily="2" charset="0"/>
              </a:defRPr>
            </a:lvl1pPr>
            <a:lvl2pPr marL="457189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/>
              <a:t>Mastertextformat bearbeiten</a:t>
            </a:r>
          </a:p>
        </p:txBody>
      </p:sp>
      <p:sp>
        <p:nvSpPr>
          <p:cNvPr id="23" name="Inhaltsplatzhalter 17">
            <a:extLst>
              <a:ext uri="{FF2B5EF4-FFF2-40B4-BE49-F238E27FC236}">
                <a16:creationId xmlns:a16="http://schemas.microsoft.com/office/drawing/2014/main" id="{4EF3A957-BB79-6147-819F-ADC47153820E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8504851" y="2449724"/>
            <a:ext cx="3117415" cy="2238515"/>
          </a:xfrm>
          <a:prstGeom prst="rect">
            <a:avLst/>
          </a:prstGeom>
        </p:spPr>
        <p:txBody>
          <a:bodyPr vert="horz"/>
          <a:lstStyle>
            <a:lvl1pPr marL="0" marR="0" indent="0" algn="l" defTabSz="457189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lang="de-DE" sz="1500" b="0" i="0" kern="1200" spc="0" baseline="0" dirty="0">
                <a:solidFill>
                  <a:srgbClr val="777777"/>
                </a:solidFill>
                <a:effectLst/>
                <a:latin typeface="Kievit-Regular" panose="02000503040000020004" pitchFamily="2" charset="0"/>
                <a:ea typeface="ＭＳ Ｐゴシック" charset="0"/>
                <a:cs typeface="Kievit-Regular" panose="02000503040000020004" pitchFamily="2" charset="0"/>
              </a:defRPr>
            </a:lvl1pPr>
            <a:lvl2pPr marL="457189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/>
              <a:t>Mastertextformat bearbeiten</a:t>
            </a:r>
          </a:p>
        </p:txBody>
      </p:sp>
      <p:sp>
        <p:nvSpPr>
          <p:cNvPr id="13" name="Textplatzhalter 13">
            <a:extLst>
              <a:ext uri="{FF2B5EF4-FFF2-40B4-BE49-F238E27FC236}">
                <a16:creationId xmlns:a16="http://schemas.microsoft.com/office/drawing/2014/main" id="{4367229D-3AB4-A945-ABC4-75F6E17C14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2359" y="660184"/>
            <a:ext cx="8669132" cy="1040299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marL="342891" marR="0" indent="-342891" algn="l" defTabSz="457189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3733" b="0" i="0" baseline="0">
                <a:solidFill>
                  <a:schemeClr val="bg1"/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23192399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144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1442">
          <p15:clr>
            <a:srgbClr val="FBAE40"/>
          </p15:clr>
        </p15:guide>
        <p15:guide id="5" orient="horz" pos="2504">
          <p15:clr>
            <a:srgbClr val="FBAE40"/>
          </p15:clr>
        </p15:guide>
        <p15:guide id="6" orient="horz" pos="1297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enutzerdefiniertes Layout">
    <p:bg>
      <p:bgPr>
        <a:solidFill>
          <a:srgbClr val="FB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234EF873-29C3-D74D-ACBD-ECD99EDA5C37}"/>
              </a:ext>
            </a:extLst>
          </p:cNvPr>
          <p:cNvSpPr/>
          <p:nvPr userDrawn="1"/>
        </p:nvSpPr>
        <p:spPr>
          <a:xfrm>
            <a:off x="1397049" y="1902559"/>
            <a:ext cx="3881376" cy="3886059"/>
          </a:xfrm>
          <a:prstGeom prst="rect">
            <a:avLst/>
          </a:prstGeom>
          <a:solidFill>
            <a:srgbClr val="EDEDED"/>
          </a:solidFill>
          <a:ln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400" dirty="0"/>
          </a:p>
        </p:txBody>
      </p:sp>
      <p:sp>
        <p:nvSpPr>
          <p:cNvPr id="11" name="Inhaltsplatzhalter 17">
            <a:extLst>
              <a:ext uri="{FF2B5EF4-FFF2-40B4-BE49-F238E27FC236}">
                <a16:creationId xmlns:a16="http://schemas.microsoft.com/office/drawing/2014/main" id="{EFDE6242-564F-654A-ACA7-EEEC9C37B6C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624306" y="2328883"/>
            <a:ext cx="3440629" cy="2230168"/>
          </a:xfrm>
          <a:prstGeom prst="rect">
            <a:avLst/>
          </a:prstGeom>
        </p:spPr>
        <p:txBody>
          <a:bodyPr vert="horz"/>
          <a:lstStyle>
            <a:lvl1pPr marL="0" marR="0" indent="0" algn="l" defTabSz="457189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lang="de-DE" sz="1500" b="0" i="0" kern="1200" spc="0" baseline="0" dirty="0">
                <a:solidFill>
                  <a:srgbClr val="777777"/>
                </a:solidFill>
                <a:effectLst/>
                <a:latin typeface="Kievit-Regular" panose="02000503040000020004" pitchFamily="2" charset="0"/>
                <a:ea typeface="ＭＳ Ｐゴシック" charset="0"/>
                <a:cs typeface="Kievit-Regular" panose="02000503040000020004" pitchFamily="2" charset="0"/>
              </a:defRPr>
            </a:lvl1pPr>
            <a:lvl2pPr marL="457189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/>
              <a:t>Mastertextformat bearbeiten</a:t>
            </a:r>
          </a:p>
        </p:txBody>
      </p:sp>
      <p:sp>
        <p:nvSpPr>
          <p:cNvPr id="19" name="Inhaltsplatzhalter 17">
            <a:extLst>
              <a:ext uri="{FF2B5EF4-FFF2-40B4-BE49-F238E27FC236}">
                <a16:creationId xmlns:a16="http://schemas.microsoft.com/office/drawing/2014/main" id="{F4BADDEA-8070-DC44-B178-C2261C1D74A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617423" y="4955442"/>
            <a:ext cx="3440629" cy="840927"/>
          </a:xfrm>
          <a:prstGeom prst="rect">
            <a:avLst/>
          </a:prstGeom>
        </p:spPr>
        <p:txBody>
          <a:bodyPr vert="horz"/>
          <a:lstStyle>
            <a:lvl1pPr marL="0" marR="0" indent="0" algn="ctr" defTabSz="457189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lang="de-DE" sz="2000" b="0" i="0" kern="1200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ievit OT Medium" panose="020B0604030101020102" pitchFamily="34" charset="77"/>
                <a:ea typeface="ＭＳ Ｐゴシック" charset="0"/>
                <a:cs typeface="Kievit OT Medium" panose="020B0604030101020102" pitchFamily="34" charset="77"/>
              </a:defRPr>
            </a:lvl1pPr>
            <a:lvl2pPr marL="457189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Mastertextformat bearbeiten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4367E6D-35A9-D340-9051-CF0476D75109}"/>
              </a:ext>
            </a:extLst>
          </p:cNvPr>
          <p:cNvSpPr/>
          <p:nvPr userDrawn="1"/>
        </p:nvSpPr>
        <p:spPr>
          <a:xfrm>
            <a:off x="6913578" y="2545739"/>
            <a:ext cx="3881377" cy="3886059"/>
          </a:xfrm>
          <a:prstGeom prst="rect">
            <a:avLst/>
          </a:prstGeom>
          <a:solidFill>
            <a:srgbClr val="EDEDED"/>
          </a:solidFill>
          <a:ln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400" dirty="0"/>
          </a:p>
        </p:txBody>
      </p:sp>
      <p:sp>
        <p:nvSpPr>
          <p:cNvPr id="16" name="Inhaltsplatzhalter 17">
            <a:extLst>
              <a:ext uri="{FF2B5EF4-FFF2-40B4-BE49-F238E27FC236}">
                <a16:creationId xmlns:a16="http://schemas.microsoft.com/office/drawing/2014/main" id="{851EF950-DE94-E345-9855-FD90007987E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144700" y="2956563"/>
            <a:ext cx="3440629" cy="2230168"/>
          </a:xfrm>
          <a:prstGeom prst="rect">
            <a:avLst/>
          </a:prstGeom>
        </p:spPr>
        <p:txBody>
          <a:bodyPr vert="horz"/>
          <a:lstStyle>
            <a:lvl1pPr marL="0" marR="0" indent="0" algn="l" defTabSz="457189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lang="de-DE" sz="1500" b="0" i="0" kern="1200" spc="0" baseline="0" dirty="0">
                <a:solidFill>
                  <a:srgbClr val="777777"/>
                </a:solidFill>
                <a:effectLst/>
                <a:latin typeface="Kievit-Regular" panose="02000503040000020004" pitchFamily="2" charset="0"/>
                <a:ea typeface="ＭＳ Ｐゴシック" charset="0"/>
                <a:cs typeface="Kievit-Regular" panose="02000503040000020004" pitchFamily="2" charset="0"/>
              </a:defRPr>
            </a:lvl1pPr>
            <a:lvl2pPr marL="457189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/>
              <a:t>Mastertextformat bearbeiten</a:t>
            </a:r>
          </a:p>
        </p:txBody>
      </p:sp>
      <p:sp>
        <p:nvSpPr>
          <p:cNvPr id="17" name="Inhaltsplatzhalter 17">
            <a:extLst>
              <a:ext uri="{FF2B5EF4-FFF2-40B4-BE49-F238E27FC236}">
                <a16:creationId xmlns:a16="http://schemas.microsoft.com/office/drawing/2014/main" id="{5D678B57-91B7-4540-86D0-CBF34B97065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137818" y="5583123"/>
            <a:ext cx="3440629" cy="848675"/>
          </a:xfrm>
          <a:prstGeom prst="rect">
            <a:avLst/>
          </a:prstGeom>
        </p:spPr>
        <p:txBody>
          <a:bodyPr vert="horz"/>
          <a:lstStyle>
            <a:lvl1pPr marL="0" marR="0" indent="0" algn="ctr" defTabSz="457189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lang="de-DE" sz="2000" b="0" i="0" kern="1200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Kievit OT Medium" panose="020B0604030101020102" pitchFamily="34" charset="77"/>
                <a:ea typeface="ＭＳ Ｐゴシック" charset="0"/>
                <a:cs typeface="Kievit OT Medium" panose="020B0604030101020102" pitchFamily="34" charset="77"/>
              </a:defRPr>
            </a:lvl1pPr>
            <a:lvl2pPr marL="457189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Mastertextformat bearbeiten</a:t>
            </a:r>
          </a:p>
        </p:txBody>
      </p:sp>
      <p:sp>
        <p:nvSpPr>
          <p:cNvPr id="10" name="Textplatzhalter 13">
            <a:extLst>
              <a:ext uri="{FF2B5EF4-FFF2-40B4-BE49-F238E27FC236}">
                <a16:creationId xmlns:a16="http://schemas.microsoft.com/office/drawing/2014/main" id="{638FDD71-99F0-744A-B3BC-AC71BB20B6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2359" y="660184"/>
            <a:ext cx="8669132" cy="1040299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marL="342891" marR="0" indent="-342891" algn="l" defTabSz="457189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3733" b="0" i="0" baseline="0">
                <a:solidFill>
                  <a:schemeClr val="bg1"/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2168291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905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981">
          <p15:clr>
            <a:srgbClr val="FBAE40"/>
          </p15:clr>
        </p15:guide>
        <p15:guide id="4" orient="horz" pos="1442">
          <p15:clr>
            <a:srgbClr val="FBAE40"/>
          </p15:clr>
        </p15:guide>
        <p15:guide id="5" orient="horz" pos="2504">
          <p15:clr>
            <a:srgbClr val="FBAE40"/>
          </p15:clr>
        </p15:guide>
        <p15:guide id="6" orient="horz" pos="1297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enutzerdefinierte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13"/>
          <p:cNvSpPr>
            <a:spLocks noGrp="1"/>
          </p:cNvSpPr>
          <p:nvPr>
            <p:ph type="body" sz="quarter" idx="10"/>
          </p:nvPr>
        </p:nvSpPr>
        <p:spPr>
          <a:xfrm>
            <a:off x="7677873" y="1998467"/>
            <a:ext cx="3731808" cy="1051411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>
              <a:spcBef>
                <a:spcPts val="0"/>
              </a:spcBef>
              <a:buFontTx/>
              <a:buNone/>
              <a:defRPr sz="3467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17"/>
          <p:cNvSpPr>
            <a:spLocks noGrp="1"/>
          </p:cNvSpPr>
          <p:nvPr>
            <p:ph sz="quarter" idx="13"/>
          </p:nvPr>
        </p:nvSpPr>
        <p:spPr>
          <a:xfrm>
            <a:off x="7677873" y="3127041"/>
            <a:ext cx="3731808" cy="1662479"/>
          </a:xfrm>
          <a:prstGeom prst="rect">
            <a:avLst/>
          </a:prstGeom>
        </p:spPr>
        <p:txBody>
          <a:bodyPr vert="horz"/>
          <a:lstStyle>
            <a:lvl1pPr marL="0" marR="0" indent="0" algn="l" defTabSz="457189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 lang="de-DE" sz="1867" spc="0" baseline="0" smtClean="0">
                <a:solidFill>
                  <a:srgbClr val="777777"/>
                </a:solidFill>
                <a:effectLst/>
                <a:latin typeface="Kievit-Regular" panose="02000503040000020004"/>
              </a:defRPr>
            </a:lvl1pPr>
            <a:lvl2pPr marL="457189" indent="0" algn="l"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23DE496-7F63-ED47-ACD7-5FD64BFBACF6}"/>
              </a:ext>
            </a:extLst>
          </p:cNvPr>
          <p:cNvSpPr/>
          <p:nvPr userDrawn="1"/>
        </p:nvSpPr>
        <p:spPr>
          <a:xfrm>
            <a:off x="1069936" y="5559953"/>
            <a:ext cx="4572000" cy="7368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de-DE" sz="1200" dirty="0">
                <a:solidFill>
                  <a:schemeClr val="accent1"/>
                </a:solidFill>
                <a:latin typeface="Kievit-Regular" panose="02000503040000020004" pitchFamily="2" charset="0"/>
                <a:cs typeface="Arial" panose="020B0604020202020204" pitchFamily="34" charset="0"/>
              </a:rPr>
              <a:t>Vor allem im Vergleich zur Größe des Anbaugebietes ist die Anzahl der ausgezeichneten Südtiroler Weine beachtlich. Hier wird stellvertretend der Weinführer </a:t>
            </a:r>
            <a:r>
              <a:rPr lang="de-DE" sz="1200" dirty="0" err="1">
                <a:solidFill>
                  <a:schemeClr val="accent1"/>
                </a:solidFill>
                <a:latin typeface="Kievit-Regular" panose="02000503040000020004" pitchFamily="2" charset="0"/>
                <a:cs typeface="Arial" panose="020B0604020202020204" pitchFamily="34" charset="0"/>
              </a:rPr>
              <a:t>Gambero</a:t>
            </a:r>
            <a:r>
              <a:rPr lang="de-DE" sz="1200" dirty="0">
                <a:solidFill>
                  <a:schemeClr val="accent1"/>
                </a:solidFill>
                <a:latin typeface="Kievit-Regular" panose="02000503040000020004" pitchFamily="2" charset="0"/>
                <a:cs typeface="Arial" panose="020B0604020202020204" pitchFamily="34" charset="0"/>
              </a:rPr>
              <a:t> Rosso angeführt.</a:t>
            </a:r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EBF607A1-E8D9-804D-8861-52335D5EC2B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489861315"/>
              </p:ext>
            </p:extLst>
          </p:nvPr>
        </p:nvGraphicFramePr>
        <p:xfrm>
          <a:off x="546423" y="806251"/>
          <a:ext cx="5619028" cy="4487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21887744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423A57-940C-43C6-9C46-431CA90DD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85ED43-A242-4D4E-8C74-C506A76C97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CBAF805-51AA-4D6B-A78A-6A4A4A741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2B0D886-540D-4E40-8CE8-35423A3C0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0A9F-6F0F-4C11-AAC0-712AF55E226E}" type="datetimeFigureOut">
              <a:rPr lang="it-IT" smtClean="0"/>
              <a:t>02/10/2020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D387ED7-DC0E-4984-B52C-2FEC45371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EEE7DDA-D46B-46FA-9278-1D48E3FBC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6D703-0C78-4F7B-B2CD-6B8A33B7A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83749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Benutzerdefinierte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DE4ABF9B-8509-0E4B-911E-A49B26A9AD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2359" y="660184"/>
            <a:ext cx="8669132" cy="1040299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marL="342891" marR="0" indent="-342891" algn="l" defTabSz="457189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3733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Der Weinbau in Zahlen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926ED1B-1DB2-4A40-A7D5-2A0491A7BC62}"/>
              </a:ext>
            </a:extLst>
          </p:cNvPr>
          <p:cNvSpPr txBox="1"/>
          <p:nvPr userDrawn="1"/>
        </p:nvSpPr>
        <p:spPr>
          <a:xfrm>
            <a:off x="2276765" y="5310909"/>
            <a:ext cx="76384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chemeClr val="accent1"/>
                </a:solidFill>
              </a:rPr>
              <a:t>40.000.000</a:t>
            </a:r>
            <a:endParaRPr lang="de-DE" sz="3600" dirty="0">
              <a:solidFill>
                <a:schemeClr val="accent1"/>
              </a:solidFill>
            </a:endParaRPr>
          </a:p>
          <a:p>
            <a:pPr algn="ctr"/>
            <a:r>
              <a:rPr lang="de-DE" sz="2400" dirty="0">
                <a:solidFill>
                  <a:schemeClr val="accent1"/>
                </a:solidFill>
                <a:latin typeface="Kievit-Regular" panose="02000503040000020004" pitchFamily="2" charset="0"/>
                <a:cs typeface="Arial" panose="020B0604020202020204" pitchFamily="34" charset="0"/>
              </a:rPr>
              <a:t>Flaschen jährlich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4A086E8-6B1B-FB42-B649-15D52BB4D280}"/>
              </a:ext>
            </a:extLst>
          </p:cNvPr>
          <p:cNvSpPr txBox="1"/>
          <p:nvPr userDrawn="1"/>
        </p:nvSpPr>
        <p:spPr>
          <a:xfrm>
            <a:off x="2220913" y="3833093"/>
            <a:ext cx="18753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  <a:latin typeface="Kievit-Regular" panose="02000503040000020004" pitchFamily="2" charset="0"/>
                <a:cs typeface="Arial" panose="020B0604020202020204" pitchFamily="34" charset="0"/>
              </a:rPr>
              <a:t>10.000</a:t>
            </a:r>
          </a:p>
          <a:p>
            <a:pPr algn="ctr"/>
            <a:r>
              <a:rPr lang="de-DE" sz="2400" dirty="0">
                <a:solidFill>
                  <a:schemeClr val="accent1"/>
                </a:solidFill>
                <a:latin typeface="Kievit-Regular" panose="02000503040000020004" pitchFamily="2" charset="0"/>
                <a:cs typeface="Arial" panose="020B0604020202020204" pitchFamily="34" charset="0"/>
              </a:rPr>
              <a:t>Beschäftigte</a:t>
            </a:r>
          </a:p>
          <a:p>
            <a:pPr algn="ctr"/>
            <a:endParaRPr lang="de-DE" sz="2400" dirty="0">
              <a:solidFill>
                <a:schemeClr val="tx2"/>
              </a:solidFill>
              <a:latin typeface="Kievit-Regular" panose="02000503040000020004" pitchFamily="2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44626F9-B099-3646-B048-AEB659F1DA90}"/>
              </a:ext>
            </a:extLst>
          </p:cNvPr>
          <p:cNvSpPr txBox="1"/>
          <p:nvPr userDrawn="1"/>
        </p:nvSpPr>
        <p:spPr>
          <a:xfrm>
            <a:off x="4788161" y="3833093"/>
            <a:ext cx="27629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  <a:latin typeface="Kievit-Regular" panose="02000503040000020004" pitchFamily="2" charset="0"/>
                <a:cs typeface="Arial" panose="020B0604020202020204" pitchFamily="34" charset="0"/>
              </a:rPr>
              <a:t>50.000 t</a:t>
            </a:r>
          </a:p>
          <a:p>
            <a:pPr algn="ctr"/>
            <a:r>
              <a:rPr lang="de-DE" sz="2400" dirty="0">
                <a:solidFill>
                  <a:schemeClr val="accent1"/>
                </a:solidFill>
                <a:latin typeface="Kievit-Regular" panose="02000503040000020004" pitchFamily="2" charset="0"/>
                <a:cs typeface="Arial" panose="020B0604020202020204" pitchFamily="34" charset="0"/>
              </a:rPr>
              <a:t>Geerntete Trauben</a:t>
            </a:r>
          </a:p>
          <a:p>
            <a:pPr algn="ctr"/>
            <a:endParaRPr lang="de-DE" sz="2400" dirty="0">
              <a:solidFill>
                <a:schemeClr val="accent1"/>
              </a:solidFill>
              <a:latin typeface="Kievit-Regular" panose="02000503040000020004" pitchFamily="2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931B511-7400-634B-AF8C-2B2FE7A1E55E}"/>
              </a:ext>
            </a:extLst>
          </p:cNvPr>
          <p:cNvSpPr txBox="1"/>
          <p:nvPr userDrawn="1"/>
        </p:nvSpPr>
        <p:spPr>
          <a:xfrm>
            <a:off x="8366353" y="3833093"/>
            <a:ext cx="15537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  <a:latin typeface="Kievit-Regular" panose="02000503040000020004" pitchFamily="2" charset="0"/>
                <a:cs typeface="Arial" panose="020B0604020202020204" pitchFamily="34" charset="0"/>
              </a:rPr>
              <a:t>218</a:t>
            </a:r>
          </a:p>
          <a:p>
            <a:pPr algn="ctr"/>
            <a:r>
              <a:rPr lang="de-DE" sz="2400" dirty="0">
                <a:solidFill>
                  <a:schemeClr val="accent1"/>
                </a:solidFill>
                <a:latin typeface="Kievit-Regular" panose="02000503040000020004" pitchFamily="2" charset="0"/>
                <a:cs typeface="Arial" panose="020B0604020202020204" pitchFamily="34" charset="0"/>
              </a:rPr>
              <a:t>Kellereien</a:t>
            </a:r>
          </a:p>
          <a:p>
            <a:pPr algn="ctr"/>
            <a:endParaRPr lang="de-DE" sz="2400" dirty="0">
              <a:solidFill>
                <a:schemeClr val="accent1"/>
              </a:solidFill>
              <a:latin typeface="Kievit-Regular" panose="02000503040000020004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355443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Benutzerdefinierte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DE4ABF9B-8509-0E4B-911E-A49B26A9AD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2359" y="660184"/>
            <a:ext cx="8669132" cy="1040299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marL="342891" marR="0" indent="-342891" algn="l" defTabSz="457189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3733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marL="342891" marR="0" lvl="0" indent="-342891" algn="l" defTabSz="457189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3733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Suedtirol"/>
                <a:ea typeface="ＭＳ Ｐゴシック" charset="0"/>
                <a:cs typeface="Arial" panose="020B0604020202020204" pitchFamily="34" charset="0"/>
              </a:rPr>
              <a:t>Vergleich Rot &amp; Weißweinsorten</a:t>
            </a:r>
          </a:p>
        </p:txBody>
      </p:sp>
    </p:spTree>
    <p:extLst>
      <p:ext uri="{BB962C8B-B14F-4D97-AF65-F5344CB8AC3E}">
        <p14:creationId xmlns:p14="http://schemas.microsoft.com/office/powerpoint/2010/main" val="34819761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Benutzerdefiniertes Layout">
    <p:bg>
      <p:bgPr>
        <a:solidFill>
          <a:srgbClr val="FB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DE4ABF9B-8509-0E4B-911E-A49B26A9AD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2359" y="660184"/>
            <a:ext cx="8669132" cy="1040299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marL="342891" marR="0" indent="-342891" algn="l" defTabSz="457189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3733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Die Identität der Marke Südtirol Wein</a:t>
            </a:r>
            <a:r>
              <a:rPr lang="de-DE" dirty="0">
                <a:ea typeface="Flex Medium" charset="0"/>
                <a:cs typeface="Helvetica Neue Medium"/>
              </a:rPr>
              <a:t>®</a:t>
            </a:r>
            <a:endParaRPr lang="de-DE" dirty="0"/>
          </a:p>
        </p:txBody>
      </p:sp>
      <p:sp>
        <p:nvSpPr>
          <p:cNvPr id="3" name="Dreieck 2">
            <a:extLst>
              <a:ext uri="{FF2B5EF4-FFF2-40B4-BE49-F238E27FC236}">
                <a16:creationId xmlns:a16="http://schemas.microsoft.com/office/drawing/2014/main" id="{19C38374-AD6C-074F-9813-480FE5B50C59}"/>
              </a:ext>
            </a:extLst>
          </p:cNvPr>
          <p:cNvSpPr/>
          <p:nvPr userDrawn="1"/>
        </p:nvSpPr>
        <p:spPr bwMode="auto">
          <a:xfrm>
            <a:off x="2751126" y="1572343"/>
            <a:ext cx="6847015" cy="5043436"/>
          </a:xfrm>
          <a:prstGeom prst="triangle">
            <a:avLst/>
          </a:prstGeom>
          <a:solidFill>
            <a:schemeClr val="bg1">
              <a:alpha val="0"/>
            </a:schemeClr>
          </a:solidFill>
          <a:ln w="539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6847014"/>
                      <a:gd name="connsiteY0" fmla="*/ 5043436 h 5043436"/>
                      <a:gd name="connsiteX1" fmla="*/ 3423507 w 6847014"/>
                      <a:gd name="connsiteY1" fmla="*/ 0 h 5043436"/>
                      <a:gd name="connsiteX2" fmla="*/ 6847014 w 6847014"/>
                      <a:gd name="connsiteY2" fmla="*/ 5043436 h 5043436"/>
                      <a:gd name="connsiteX3" fmla="*/ 0 w 6847014"/>
                      <a:gd name="connsiteY3" fmla="*/ 5043436 h 50434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6847014" h="5043436" fill="none" extrusionOk="0">
                        <a:moveTo>
                          <a:pt x="0" y="5043436"/>
                        </a:moveTo>
                        <a:cubicBezTo>
                          <a:pt x="1444063" y="2880131"/>
                          <a:pt x="1904600" y="1966128"/>
                          <a:pt x="3423507" y="0"/>
                        </a:cubicBezTo>
                        <a:cubicBezTo>
                          <a:pt x="5085292" y="2359912"/>
                          <a:pt x="6345679" y="4278513"/>
                          <a:pt x="6847014" y="5043436"/>
                        </a:cubicBezTo>
                        <a:cubicBezTo>
                          <a:pt x="5654460" y="5131075"/>
                          <a:pt x="2542744" y="4970757"/>
                          <a:pt x="0" y="5043436"/>
                        </a:cubicBezTo>
                        <a:close/>
                      </a:path>
                      <a:path w="6847014" h="5043436" stroke="0" extrusionOk="0">
                        <a:moveTo>
                          <a:pt x="0" y="5043436"/>
                        </a:moveTo>
                        <a:cubicBezTo>
                          <a:pt x="726681" y="4184155"/>
                          <a:pt x="2531701" y="1520351"/>
                          <a:pt x="3423507" y="0"/>
                        </a:cubicBezTo>
                        <a:cubicBezTo>
                          <a:pt x="4703397" y="2122105"/>
                          <a:pt x="6260359" y="4027932"/>
                          <a:pt x="6847014" y="5043436"/>
                        </a:cubicBezTo>
                        <a:cubicBezTo>
                          <a:pt x="3888259" y="5178036"/>
                          <a:pt x="1844463" y="4886240"/>
                          <a:pt x="0" y="5043436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7" eaLnBrk="1" hangingPunct="1">
              <a:spcBef>
                <a:spcPct val="30000"/>
              </a:spcBef>
              <a:buClr>
                <a:schemeClr val="accent2"/>
              </a:buClr>
            </a:pPr>
            <a:endParaRPr lang="de-DE" sz="1200" dirty="0">
              <a:latin typeface="Suedtirol"/>
              <a:ea typeface="Arial" pitchFamily="-105" charset="0"/>
              <a:cs typeface="Arial" pitchFamily="-105" charset="0"/>
            </a:endParaRPr>
          </a:p>
        </p:txBody>
      </p:sp>
      <p:sp>
        <p:nvSpPr>
          <p:cNvPr id="4" name="Dreieck 3">
            <a:extLst>
              <a:ext uri="{FF2B5EF4-FFF2-40B4-BE49-F238E27FC236}">
                <a16:creationId xmlns:a16="http://schemas.microsoft.com/office/drawing/2014/main" id="{741062FD-A33E-3449-B396-B2F8B8D35318}"/>
              </a:ext>
            </a:extLst>
          </p:cNvPr>
          <p:cNvSpPr/>
          <p:nvPr userDrawn="1"/>
        </p:nvSpPr>
        <p:spPr bwMode="auto">
          <a:xfrm>
            <a:off x="2997771" y="1821248"/>
            <a:ext cx="6344880" cy="4673571"/>
          </a:xfrm>
          <a:prstGeom prst="triangle">
            <a:avLst/>
          </a:prstGeom>
          <a:solidFill>
            <a:srgbClr val="EDEDE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377" eaLnBrk="1" hangingPunct="1">
              <a:spcBef>
                <a:spcPct val="30000"/>
              </a:spcBef>
              <a:buClr>
                <a:schemeClr val="accent2"/>
              </a:buClr>
            </a:pPr>
            <a:endParaRPr lang="de-DE" sz="1200" dirty="0">
              <a:latin typeface="Suedtirol"/>
              <a:ea typeface="Arial" pitchFamily="-105" charset="0"/>
              <a:cs typeface="Arial" pitchFamily="-105" charset="0"/>
            </a:endParaRPr>
          </a:p>
        </p:txBody>
      </p:sp>
      <p:sp>
        <p:nvSpPr>
          <p:cNvPr id="5" name="Dreieck 4">
            <a:extLst>
              <a:ext uri="{FF2B5EF4-FFF2-40B4-BE49-F238E27FC236}">
                <a16:creationId xmlns:a16="http://schemas.microsoft.com/office/drawing/2014/main" id="{518391F8-2E6D-064E-ACE5-2FCE31242E6B}"/>
              </a:ext>
            </a:extLst>
          </p:cNvPr>
          <p:cNvSpPr/>
          <p:nvPr userDrawn="1"/>
        </p:nvSpPr>
        <p:spPr>
          <a:xfrm rot="10800000">
            <a:off x="4710927" y="3990776"/>
            <a:ext cx="2927415" cy="249558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12999B9-B9C4-A445-B34B-DF8FB3AD1349}"/>
              </a:ext>
            </a:extLst>
          </p:cNvPr>
          <p:cNvSpPr txBox="1"/>
          <p:nvPr userDrawn="1"/>
        </p:nvSpPr>
        <p:spPr>
          <a:xfrm>
            <a:off x="4644917" y="3998552"/>
            <a:ext cx="2993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uedtirol Next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»SÜDTIROL </a:t>
            </a:r>
            <a:br>
              <a:rPr lang="de-DE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uedtirol Next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de-DE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uedtirol Next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INSIDE«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8D0435D-7E81-5F43-B526-B82CE2649F26}"/>
              </a:ext>
            </a:extLst>
          </p:cNvPr>
          <p:cNvSpPr txBox="1"/>
          <p:nvPr userDrawn="1"/>
        </p:nvSpPr>
        <p:spPr>
          <a:xfrm>
            <a:off x="3072032" y="5203889"/>
            <a:ext cx="2993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uedtirol Next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QUALITÄTS-</a:t>
            </a:r>
            <a:br>
              <a:rPr lang="de-DE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uedtirol Next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de-DE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uedtirol Next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STREBEN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7394F9F-4907-294E-BEC5-9A4B736FE6CC}"/>
              </a:ext>
            </a:extLst>
          </p:cNvPr>
          <p:cNvSpPr txBox="1"/>
          <p:nvPr userDrawn="1"/>
        </p:nvSpPr>
        <p:spPr>
          <a:xfrm>
            <a:off x="6349227" y="5228202"/>
            <a:ext cx="2993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uedtirol Next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NACH-</a:t>
            </a:r>
            <a:br>
              <a:rPr lang="de-DE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uedtirol Next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de-DE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uedtirol Next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HALTIGKEIT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4B77A94-9272-2447-9DCC-DCF131A12885}"/>
              </a:ext>
            </a:extLst>
          </p:cNvPr>
          <p:cNvSpPr txBox="1"/>
          <p:nvPr userDrawn="1"/>
        </p:nvSpPr>
        <p:spPr>
          <a:xfrm>
            <a:off x="4670541" y="2831146"/>
            <a:ext cx="2993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uedtirol Next" panose="020000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FAMILIÄR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82177B2-4917-1141-AAB5-DE7322309C94}"/>
              </a:ext>
            </a:extLst>
          </p:cNvPr>
          <p:cNvSpPr txBox="1"/>
          <p:nvPr userDrawn="1"/>
        </p:nvSpPr>
        <p:spPr>
          <a:xfrm>
            <a:off x="4644918" y="3309126"/>
            <a:ext cx="2973100" cy="541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de-DE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Kievit OT Medium" panose="020B0604030101020102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KLEINE STRUKTUREN | PERSÖNLICH</a:t>
            </a:r>
          </a:p>
          <a:p>
            <a:pPr algn="ctr">
              <a:lnSpc>
                <a:spcPct val="110000"/>
              </a:lnSpc>
            </a:pPr>
            <a:r>
              <a:rPr lang="de-DE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Kievit OT Medium" panose="020B0604030101020102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LEIDENSCHAFT</a:t>
            </a:r>
          </a:p>
          <a:p>
            <a:pPr algn="ctr">
              <a:lnSpc>
                <a:spcPct val="110000"/>
              </a:lnSpc>
            </a:pPr>
            <a:r>
              <a:rPr lang="de-DE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Kievit OT Medium" panose="020B0604030101020102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HANDWERK | TRADITION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A266960-E42C-2445-B79A-5DDE22FB7E78}"/>
              </a:ext>
            </a:extLst>
          </p:cNvPr>
          <p:cNvSpPr txBox="1"/>
          <p:nvPr userDrawn="1"/>
        </p:nvSpPr>
        <p:spPr>
          <a:xfrm>
            <a:off x="2883649" y="6004800"/>
            <a:ext cx="3246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Kievit OT Medium" panose="020B0604030101020102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ANPRUCH | PRÄZISION | </a:t>
            </a:r>
            <a:br>
              <a:rPr lang="de-DE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Kievit OT Medium" panose="020B0604030101020102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de-DE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Kievit OT Medium" panose="020B0604030101020102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PREMIUMNESS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5342CC3-C263-8040-8C6D-9982DC9030AF}"/>
              </a:ext>
            </a:extLst>
          </p:cNvPr>
          <p:cNvSpPr txBox="1"/>
          <p:nvPr userDrawn="1"/>
        </p:nvSpPr>
        <p:spPr>
          <a:xfrm>
            <a:off x="6316283" y="6013877"/>
            <a:ext cx="3066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Kievit OT Medium" panose="020B0604030101020102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NATURVERBUNDEN | BALANCE | </a:t>
            </a:r>
            <a:br>
              <a:rPr lang="de-DE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Kievit OT Medium" panose="020B0604030101020102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de-DE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Kievit OT Medium" panose="020B0604030101020102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ZUKUNFTSORIENTIERT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6C43FC1-B5D2-A74F-B141-AEF2E473F956}"/>
              </a:ext>
            </a:extLst>
          </p:cNvPr>
          <p:cNvSpPr txBox="1"/>
          <p:nvPr userDrawn="1"/>
        </p:nvSpPr>
        <p:spPr>
          <a:xfrm>
            <a:off x="5289301" y="5146462"/>
            <a:ext cx="1722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Kievit OT Medium" panose="020B0604030101020102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KONTRAST-/ FACETTENREICH</a:t>
            </a:r>
            <a:br>
              <a:rPr lang="de-DE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Kievit OT Medium" panose="020B0604030101020102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</a:br>
            <a:endParaRPr lang="de-DE" sz="800" dirty="0">
              <a:solidFill>
                <a:schemeClr val="tx1">
                  <a:lumMod val="85000"/>
                  <a:lumOff val="15000"/>
                </a:schemeClr>
              </a:solidFill>
              <a:latin typeface="Kievit OT Medium" panose="020B0604030101020102" pitchFamily="34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2DB2C8D-7974-5D44-A900-37621F68332A}"/>
              </a:ext>
            </a:extLst>
          </p:cNvPr>
          <p:cNvSpPr txBox="1"/>
          <p:nvPr userDrawn="1"/>
        </p:nvSpPr>
        <p:spPr>
          <a:xfrm>
            <a:off x="5286021" y="5430230"/>
            <a:ext cx="1722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Kievit OT Medium" panose="020B0604030101020102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SPONTANEITÄT UND</a:t>
            </a:r>
          </a:p>
          <a:p>
            <a:pPr algn="ctr"/>
            <a:r>
              <a:rPr lang="de-DE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Kievit OT Medium" panose="020B0604030101020102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 VERLÄSSLICHKEIT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20C3EB0-C94C-CE42-8A2B-EA3CAD2DA291}"/>
              </a:ext>
            </a:extLst>
          </p:cNvPr>
          <p:cNvSpPr txBox="1"/>
          <p:nvPr userDrawn="1"/>
        </p:nvSpPr>
        <p:spPr>
          <a:xfrm>
            <a:off x="5302949" y="4734677"/>
            <a:ext cx="1722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Kievit OT Medium" panose="020B0604030101020102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EINFLUSS DER BERGE </a:t>
            </a:r>
            <a:br>
              <a:rPr lang="de-DE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Kievit OT Medium" panose="020B0604030101020102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de-DE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Kievit OT Medium" panose="020B0604030101020102" pitchFamily="34" charset="77"/>
                <a:ea typeface="Helvetica Neue" panose="02000503000000020004" pitchFamily="2" charset="0"/>
                <a:cs typeface="Helvetica Neue" panose="02000503000000020004" pitchFamily="2" charset="0"/>
              </a:rPr>
              <a:t>(TERROIR, KLIMA, KULTUR)</a:t>
            </a:r>
          </a:p>
        </p:txBody>
      </p:sp>
    </p:spTree>
    <p:extLst>
      <p:ext uri="{BB962C8B-B14F-4D97-AF65-F5344CB8AC3E}">
        <p14:creationId xmlns:p14="http://schemas.microsoft.com/office/powerpoint/2010/main" val="1454612644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567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Benutzerdefinierte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B83E6268-6F26-064D-B162-D8F7EA4A84F0}"/>
              </a:ext>
            </a:extLst>
          </p:cNvPr>
          <p:cNvSpPr/>
          <p:nvPr userDrawn="1"/>
        </p:nvSpPr>
        <p:spPr>
          <a:xfrm>
            <a:off x="0" y="-68262"/>
            <a:ext cx="12192000" cy="3497263"/>
          </a:xfrm>
          <a:prstGeom prst="rect">
            <a:avLst/>
          </a:prstGeom>
          <a:noFill/>
          <a:ln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400"/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8347205F-6A67-184F-88B6-BA9AD2093B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22359" y="660184"/>
            <a:ext cx="8669132" cy="1040299"/>
          </a:xfrm>
          <a:prstGeom prst="rect">
            <a:avLst/>
          </a:prstGeom>
          <a:noFill/>
          <a:ln>
            <a:noFill/>
          </a:ln>
        </p:spPr>
        <p:txBody>
          <a:bodyPr vert="horz"/>
          <a:lstStyle>
            <a:lvl1pPr marL="342891" marR="0" indent="-342891" algn="l" defTabSz="457189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3733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Flächenverteilung Südtirols nach Höhe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08AB860-6C45-B44A-8A09-3BAAD76A7100}"/>
              </a:ext>
            </a:extLst>
          </p:cNvPr>
          <p:cNvSpPr txBox="1"/>
          <p:nvPr userDrawn="1"/>
        </p:nvSpPr>
        <p:spPr>
          <a:xfrm>
            <a:off x="1840573" y="3666787"/>
            <a:ext cx="1824201" cy="1446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67" b="0" i="0" dirty="0">
                <a:solidFill>
                  <a:schemeClr val="accent1"/>
                </a:solidFill>
                <a:latin typeface="Kievit-Regular" panose="02000503040000020004" pitchFamily="2" charset="0"/>
                <a:cs typeface="Arial" panose="020B0604020202020204" pitchFamily="34" charset="0"/>
              </a:rPr>
              <a:t>Pinot Bianco, Sauvignon, Gewürztraminer, </a:t>
            </a:r>
            <a:r>
              <a:rPr lang="de-DE" sz="1467" b="0" i="0" dirty="0" err="1">
                <a:solidFill>
                  <a:schemeClr val="accent1"/>
                </a:solidFill>
                <a:latin typeface="Kievit-Regular" panose="02000503040000020004" pitchFamily="2" charset="0"/>
                <a:cs typeface="Arial" panose="020B0604020202020204" pitchFamily="34" charset="0"/>
              </a:rPr>
              <a:t>Vernatsch</a:t>
            </a:r>
            <a:r>
              <a:rPr lang="de-DE" sz="1467" b="0" i="0" dirty="0">
                <a:solidFill>
                  <a:schemeClr val="accent1"/>
                </a:solidFill>
                <a:latin typeface="Kievit-Regular" panose="02000503040000020004" pitchFamily="2" charset="0"/>
                <a:cs typeface="Arial" panose="020B0604020202020204" pitchFamily="34" charset="0"/>
              </a:rPr>
              <a:t>/ </a:t>
            </a:r>
            <a:r>
              <a:rPr lang="de-DE" sz="1467" b="0" i="0" dirty="0" err="1">
                <a:solidFill>
                  <a:schemeClr val="accent1"/>
                </a:solidFill>
                <a:latin typeface="Kievit-Regular" panose="02000503040000020004" pitchFamily="2" charset="0"/>
                <a:cs typeface="Arial" panose="020B0604020202020204" pitchFamily="34" charset="0"/>
              </a:rPr>
              <a:t>Schiava</a:t>
            </a:r>
            <a:r>
              <a:rPr lang="de-DE" sz="1467" b="0" i="0" dirty="0">
                <a:solidFill>
                  <a:schemeClr val="accent1"/>
                </a:solidFill>
                <a:latin typeface="Kievit-Regular" panose="02000503040000020004" pitchFamily="2" charset="0"/>
                <a:cs typeface="Arial" panose="020B0604020202020204" pitchFamily="34" charset="0"/>
              </a:rPr>
              <a:t>, </a:t>
            </a:r>
          </a:p>
          <a:p>
            <a:pPr algn="ctr"/>
            <a:r>
              <a:rPr lang="de-DE" sz="1467" b="0" i="0" dirty="0">
                <a:solidFill>
                  <a:schemeClr val="accent1"/>
                </a:solidFill>
                <a:latin typeface="Kievit-Regular" panose="02000503040000020004" pitchFamily="2" charset="0"/>
                <a:cs typeface="Arial" panose="020B0604020202020204" pitchFamily="34" charset="0"/>
              </a:rPr>
              <a:t>Pinot Nero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D9C98A1-273B-194E-ABAA-05251F6041E5}"/>
              </a:ext>
            </a:extLst>
          </p:cNvPr>
          <p:cNvSpPr txBox="1"/>
          <p:nvPr userDrawn="1"/>
        </p:nvSpPr>
        <p:spPr>
          <a:xfrm>
            <a:off x="7920203" y="3364785"/>
            <a:ext cx="1750316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67" b="0" i="0" dirty="0" err="1">
                <a:solidFill>
                  <a:schemeClr val="accent1"/>
                </a:solidFill>
                <a:latin typeface="Kievit-Regular" panose="02000503040000020004" pitchFamily="2" charset="0"/>
                <a:cs typeface="Arial" panose="020B0604020202020204" pitchFamily="34" charset="0"/>
              </a:rPr>
              <a:t>Sylvaner</a:t>
            </a:r>
            <a:r>
              <a:rPr lang="de-DE" sz="1467" b="0" i="0" dirty="0">
                <a:solidFill>
                  <a:schemeClr val="accent1"/>
                </a:solidFill>
                <a:latin typeface="Kievit-Regular" panose="02000503040000020004" pitchFamily="2" charset="0"/>
                <a:cs typeface="Arial" panose="020B0604020202020204" pitchFamily="34" charset="0"/>
              </a:rPr>
              <a:t>, Veltliner, Riesling, Kerner, Müller-Thurgau</a:t>
            </a:r>
          </a:p>
          <a:p>
            <a:pPr algn="ctr"/>
            <a:endParaRPr lang="de-DE" sz="1200" b="0" i="0" dirty="0">
              <a:solidFill>
                <a:schemeClr val="accent1"/>
              </a:solidFill>
              <a:latin typeface="Kievit-Regular" panose="02000503040000020004" pitchFamily="2" charset="0"/>
              <a:cs typeface="Arial" panose="020B060402020202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D220D9D-89BA-FE46-918D-D778B29860FD}"/>
              </a:ext>
            </a:extLst>
          </p:cNvPr>
          <p:cNvSpPr txBox="1"/>
          <p:nvPr userDrawn="1"/>
        </p:nvSpPr>
        <p:spPr>
          <a:xfrm>
            <a:off x="8899084" y="5126123"/>
            <a:ext cx="1384813" cy="995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67" b="0" i="0" dirty="0">
                <a:solidFill>
                  <a:schemeClr val="accent1"/>
                </a:solidFill>
                <a:latin typeface="Kievit-Regular" panose="02000503040000020004" pitchFamily="2" charset="0"/>
                <a:cs typeface="Arial" panose="020B0604020202020204" pitchFamily="34" charset="0"/>
              </a:rPr>
              <a:t>Pinot </a:t>
            </a:r>
            <a:r>
              <a:rPr lang="de-DE" sz="1467" b="0" i="0" dirty="0" err="1">
                <a:solidFill>
                  <a:schemeClr val="accent1"/>
                </a:solidFill>
                <a:latin typeface="Kievit-Regular" panose="02000503040000020004" pitchFamily="2" charset="0"/>
                <a:cs typeface="Arial" panose="020B0604020202020204" pitchFamily="34" charset="0"/>
              </a:rPr>
              <a:t>Grigio</a:t>
            </a:r>
            <a:r>
              <a:rPr lang="de-DE" sz="1467" b="0" i="0" dirty="0">
                <a:solidFill>
                  <a:schemeClr val="accent1"/>
                </a:solidFill>
                <a:latin typeface="Kievit-Regular" panose="02000503040000020004" pitchFamily="2" charset="0"/>
                <a:cs typeface="Arial" panose="020B0604020202020204" pitchFamily="34" charset="0"/>
              </a:rPr>
              <a:t>, </a:t>
            </a:r>
            <a:r>
              <a:rPr lang="de-DE" sz="1467" b="0" i="0" dirty="0" err="1">
                <a:solidFill>
                  <a:schemeClr val="accent1"/>
                </a:solidFill>
                <a:latin typeface="Kievit-Regular" panose="02000503040000020004" pitchFamily="2" charset="0"/>
                <a:cs typeface="Arial" panose="020B0604020202020204" pitchFamily="34" charset="0"/>
              </a:rPr>
              <a:t>Lagrein</a:t>
            </a:r>
            <a:r>
              <a:rPr lang="de-DE" sz="1467" b="0" i="0" dirty="0">
                <a:solidFill>
                  <a:schemeClr val="accent1"/>
                </a:solidFill>
                <a:latin typeface="Kievit-Regular" panose="02000503040000020004" pitchFamily="2" charset="0"/>
                <a:cs typeface="Arial" panose="020B0604020202020204" pitchFamily="34" charset="0"/>
              </a:rPr>
              <a:t>, Merlot, Cabernet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EB1EEB1-82DE-4440-9615-53ECE44331AD}"/>
              </a:ext>
            </a:extLst>
          </p:cNvPr>
          <p:cNvSpPr txBox="1"/>
          <p:nvPr userDrawn="1"/>
        </p:nvSpPr>
        <p:spPr>
          <a:xfrm>
            <a:off x="5423926" y="4373555"/>
            <a:ext cx="772388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67" b="0" i="0" dirty="0">
                <a:solidFill>
                  <a:schemeClr val="accent1"/>
                </a:solidFill>
                <a:latin typeface="Kievit-Regular" panose="02000503040000020004" pitchFamily="2" charset="0"/>
                <a:cs typeface="Arial" panose="020B0604020202020204" pitchFamily="34" charset="0"/>
              </a:rPr>
              <a:t>14%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863AE41-B6BB-CA4B-B2E9-75DAB8E6C842}"/>
              </a:ext>
            </a:extLst>
          </p:cNvPr>
          <p:cNvSpPr txBox="1"/>
          <p:nvPr userDrawn="1"/>
        </p:nvSpPr>
        <p:spPr>
          <a:xfrm>
            <a:off x="5441967" y="5541235"/>
            <a:ext cx="78707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67" b="0" i="0" dirty="0">
                <a:solidFill>
                  <a:schemeClr val="accent1"/>
                </a:solidFill>
                <a:latin typeface="Kievit-Regular" panose="02000503040000020004" pitchFamily="2" charset="0"/>
                <a:cs typeface="Arial" panose="020B0604020202020204" pitchFamily="34" charset="0"/>
              </a:rPr>
              <a:t>29%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E3AF54F-56CA-5742-B236-29EDAC88B5DB}"/>
              </a:ext>
            </a:extLst>
          </p:cNvPr>
          <p:cNvSpPr txBox="1"/>
          <p:nvPr userDrawn="1"/>
        </p:nvSpPr>
        <p:spPr>
          <a:xfrm>
            <a:off x="4618478" y="4918413"/>
            <a:ext cx="77164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67" b="0" i="0" dirty="0">
                <a:solidFill>
                  <a:schemeClr val="accent1"/>
                </a:solidFill>
                <a:latin typeface="Kievit-Regular" panose="02000503040000020004" pitchFamily="2" charset="0"/>
                <a:cs typeface="Arial" panose="020B0604020202020204" pitchFamily="34" charset="0"/>
              </a:rPr>
              <a:t>57%</a:t>
            </a:r>
          </a:p>
        </p:txBody>
      </p:sp>
    </p:spTree>
    <p:extLst>
      <p:ext uri="{BB962C8B-B14F-4D97-AF65-F5344CB8AC3E}">
        <p14:creationId xmlns:p14="http://schemas.microsoft.com/office/powerpoint/2010/main" val="4028737262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567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enutzerdefinierte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685ED556-8D6A-A44A-95F0-B3E408DF81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4418" y="2062272"/>
            <a:ext cx="7121628" cy="4439069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E3324DFF-F269-5F4F-BC13-75B556927782}"/>
              </a:ext>
            </a:extLst>
          </p:cNvPr>
          <p:cNvSpPr/>
          <p:nvPr userDrawn="1"/>
        </p:nvSpPr>
        <p:spPr>
          <a:xfrm>
            <a:off x="914701" y="2383521"/>
            <a:ext cx="6485976" cy="3902979"/>
          </a:xfrm>
          <a:prstGeom prst="rect">
            <a:avLst/>
          </a:prstGeom>
          <a:solidFill>
            <a:srgbClr val="EDEDED"/>
          </a:solidFill>
          <a:ln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2400" dirty="0"/>
          </a:p>
        </p:txBody>
      </p:sp>
      <p:sp>
        <p:nvSpPr>
          <p:cNvPr id="9" name="Textplatzhalter 1">
            <a:extLst>
              <a:ext uri="{FF2B5EF4-FFF2-40B4-BE49-F238E27FC236}">
                <a16:creationId xmlns:a16="http://schemas.microsoft.com/office/drawing/2014/main" id="{7CEFE818-12AE-224E-89DA-35886EF75E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07073" y="2649516"/>
            <a:ext cx="6580951" cy="684235"/>
          </a:xfrm>
          <a:prstGeom prst="rect">
            <a:avLst/>
          </a:prstGeom>
        </p:spPr>
        <p:txBody>
          <a:bodyPr/>
          <a:lstStyle>
            <a:lvl1pPr>
              <a:defRPr lang="de-DE" sz="3733" b="0" i="0" kern="1200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pPr marL="0" lvl="0" indent="0" algn="l" defTabSz="457189" rtl="0" eaLnBrk="1" fontAlgn="base" hangingPunct="1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de-DE" dirty="0"/>
              <a:t>Konsortium / Betriebsformen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08BCE3F7-601C-4C45-ADC9-67038829DA2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07072" y="3333751"/>
            <a:ext cx="6016459" cy="2611971"/>
          </a:xfrm>
          <a:prstGeom prst="rect">
            <a:avLst/>
          </a:prstGeom>
        </p:spPr>
        <p:txBody>
          <a:bodyPr/>
          <a:lstStyle>
            <a:lvl1pPr marL="0" marR="0" indent="0" algn="l" defTabSz="457189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 sz="1867" b="0" i="0" kern="1200" spc="0" baseline="0" dirty="0" smtClean="0">
                <a:solidFill>
                  <a:srgbClr val="777777"/>
                </a:solidFill>
                <a:effectLst/>
                <a:latin typeface="Kievit-Regular" panose="02000503040000020004" pitchFamily="2" charset="0"/>
                <a:ea typeface="ＭＳ Ｐゴシック" charset="0"/>
                <a:cs typeface="Kievit-Regular" panose="02000503040000020004" pitchFamily="2" charset="0"/>
              </a:defRPr>
            </a:lvl1pPr>
          </a:lstStyle>
          <a:p>
            <a:pPr marL="0" marR="0" lvl="0" indent="0" algn="l" defTabSz="45718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Das Konsortium „Südtirol Wein“ bündelt alle im Südtiroler Weinsektor agierenden Kräfte und wurde als Plattform für die Vermarktung und Imagepflege des Südtiroler Weinbaus gegründet. Es ist ein Zusammenschluss der Kellereigenossenschaften,</a:t>
            </a:r>
            <a:br>
              <a:rPr lang="de-DE" dirty="0"/>
            </a:br>
            <a:r>
              <a:rPr lang="de-DE" dirty="0"/>
              <a:t>Weingüter Südtirols und Freien Weinbauern im Land. 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12235749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enutzerdefinierte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1718FB3D-C43D-E147-A015-BC1E4FC3CA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04953" y="2692866"/>
            <a:ext cx="7032240" cy="736135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>
              <a:spcBef>
                <a:spcPts val="0"/>
              </a:spcBef>
              <a:buFontTx/>
              <a:buNone/>
              <a:defRPr sz="3733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9" name="Inhaltsplatzhalter 17">
            <a:extLst>
              <a:ext uri="{FF2B5EF4-FFF2-40B4-BE49-F238E27FC236}">
                <a16:creationId xmlns:a16="http://schemas.microsoft.com/office/drawing/2014/main" id="{9AD6852A-EB99-6F4F-BC12-65CB8429DAE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04953" y="3429001"/>
            <a:ext cx="7032241" cy="2576356"/>
          </a:xfrm>
          <a:prstGeom prst="rect">
            <a:avLst/>
          </a:prstGeom>
        </p:spPr>
        <p:txBody>
          <a:bodyPr vert="horz"/>
          <a:lstStyle>
            <a:lvl1pPr marL="285744" marR="0" indent="-285744" algn="l" defTabSz="457189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de-DE" sz="1867" b="0" i="0" kern="1200" spc="0" baseline="0" dirty="0">
                <a:solidFill>
                  <a:srgbClr val="777777"/>
                </a:solidFill>
                <a:effectLst/>
                <a:latin typeface="Kievit-Regular" panose="02000503040000020004" pitchFamily="2" charset="0"/>
                <a:ea typeface="ＭＳ Ｐゴシック" charset="0"/>
                <a:cs typeface="Kievit-Regular" panose="02000503040000020004" pitchFamily="2" charset="0"/>
              </a:defRPr>
            </a:lvl1pPr>
            <a:lvl2pPr marL="457189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Zweite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Dritte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Vierte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1587625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enutzerdefinierte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3053ABBF-50A9-1D48-B0E2-C5C6C4BB8D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04953" y="2692866"/>
            <a:ext cx="7032240" cy="736135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>
              <a:spcBef>
                <a:spcPts val="0"/>
              </a:spcBef>
              <a:buFontTx/>
              <a:buNone/>
              <a:defRPr sz="3733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5" name="Inhaltsplatzhalter 17">
            <a:extLst>
              <a:ext uri="{FF2B5EF4-FFF2-40B4-BE49-F238E27FC236}">
                <a16:creationId xmlns:a16="http://schemas.microsoft.com/office/drawing/2014/main" id="{45AA3B55-96F6-694B-85E2-16C20407066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04953" y="3429001"/>
            <a:ext cx="7032241" cy="2576356"/>
          </a:xfrm>
          <a:prstGeom prst="rect">
            <a:avLst/>
          </a:prstGeom>
        </p:spPr>
        <p:txBody>
          <a:bodyPr vert="horz"/>
          <a:lstStyle>
            <a:lvl1pPr marL="285744" marR="0" indent="-285744" algn="l" defTabSz="457189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de-DE" sz="1867" b="0" i="0" kern="1200" spc="0" baseline="0" dirty="0">
                <a:solidFill>
                  <a:srgbClr val="777777"/>
                </a:solidFill>
                <a:effectLst/>
                <a:latin typeface="Kievit-Regular" panose="02000503040000020004" pitchFamily="2" charset="0"/>
                <a:ea typeface="ＭＳ Ｐゴシック" charset="0"/>
                <a:cs typeface="Kievit-Regular" panose="02000503040000020004" pitchFamily="2" charset="0"/>
              </a:defRPr>
            </a:lvl1pPr>
            <a:lvl2pPr marL="457189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Zweite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Dritte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Vierte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923098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Benutzerdefinierte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0222FED2-3A15-EF48-83C2-A2922FB410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04953" y="2702033"/>
            <a:ext cx="7032240" cy="736135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>
              <a:spcBef>
                <a:spcPts val="0"/>
              </a:spcBef>
              <a:buFontTx/>
              <a:buNone/>
              <a:defRPr sz="3733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Inhaltsplatzhalter 17">
            <a:extLst>
              <a:ext uri="{FF2B5EF4-FFF2-40B4-BE49-F238E27FC236}">
                <a16:creationId xmlns:a16="http://schemas.microsoft.com/office/drawing/2014/main" id="{9504B81F-8607-4848-92BE-EADA50590F7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04953" y="3438167"/>
            <a:ext cx="7032241" cy="2576356"/>
          </a:xfrm>
          <a:prstGeom prst="rect">
            <a:avLst/>
          </a:prstGeom>
        </p:spPr>
        <p:txBody>
          <a:bodyPr vert="horz"/>
          <a:lstStyle>
            <a:lvl1pPr marL="285744" marR="0" indent="-285744" algn="l" defTabSz="457189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de-DE" sz="1867" b="0" i="0" kern="1200" spc="0" baseline="0" dirty="0">
                <a:solidFill>
                  <a:srgbClr val="777777"/>
                </a:solidFill>
                <a:effectLst/>
                <a:latin typeface="Kievit-Regular" panose="02000503040000020004" pitchFamily="2" charset="0"/>
                <a:ea typeface="ＭＳ Ｐゴシック" charset="0"/>
                <a:cs typeface="Kievit-Regular" panose="02000503040000020004" pitchFamily="2" charset="0"/>
              </a:defRPr>
            </a:lvl1pPr>
            <a:lvl2pPr marL="457189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Zweite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Dritte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Vierte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646535082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Benutzerdefinierte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87C02C7E-45CE-EB43-A3EB-7A8A44BD44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04953" y="2692866"/>
            <a:ext cx="7032240" cy="736135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>
              <a:spcBef>
                <a:spcPts val="0"/>
              </a:spcBef>
              <a:buFontTx/>
              <a:buNone/>
              <a:defRPr sz="3733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Inhaltsplatzhalter 17">
            <a:extLst>
              <a:ext uri="{FF2B5EF4-FFF2-40B4-BE49-F238E27FC236}">
                <a16:creationId xmlns:a16="http://schemas.microsoft.com/office/drawing/2014/main" id="{DECA34A3-1517-E24B-83E4-5E537F417D9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04953" y="3429001"/>
            <a:ext cx="7032241" cy="2576356"/>
          </a:xfrm>
          <a:prstGeom prst="rect">
            <a:avLst/>
          </a:prstGeom>
        </p:spPr>
        <p:txBody>
          <a:bodyPr vert="horz"/>
          <a:lstStyle>
            <a:lvl1pPr marL="285744" marR="0" indent="-285744" algn="l" defTabSz="457189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de-DE" sz="1867" b="0" i="0" kern="1200" spc="0" baseline="0" dirty="0">
                <a:solidFill>
                  <a:srgbClr val="777777"/>
                </a:solidFill>
                <a:effectLst/>
                <a:latin typeface="Kievit-Regular" panose="02000503040000020004" pitchFamily="2" charset="0"/>
                <a:ea typeface="ＭＳ Ｐゴシック" charset="0"/>
                <a:cs typeface="Kievit-Regular" panose="02000503040000020004" pitchFamily="2" charset="0"/>
              </a:defRPr>
            </a:lvl1pPr>
            <a:lvl2pPr marL="457189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Zweite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Dritte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Vierte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23674258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Benutzerdefinierte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1D4D798B-695D-CA4C-A73C-EFA1076B92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04953" y="2692866"/>
            <a:ext cx="7032240" cy="736135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>
              <a:spcBef>
                <a:spcPts val="0"/>
              </a:spcBef>
              <a:buFontTx/>
              <a:buNone/>
              <a:defRPr sz="3733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Inhaltsplatzhalter 17">
            <a:extLst>
              <a:ext uri="{FF2B5EF4-FFF2-40B4-BE49-F238E27FC236}">
                <a16:creationId xmlns:a16="http://schemas.microsoft.com/office/drawing/2014/main" id="{65C0F1A7-62F1-C440-80C8-7361B53483E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04953" y="3429001"/>
            <a:ext cx="7032241" cy="2576356"/>
          </a:xfrm>
          <a:prstGeom prst="rect">
            <a:avLst/>
          </a:prstGeom>
        </p:spPr>
        <p:txBody>
          <a:bodyPr vert="horz"/>
          <a:lstStyle>
            <a:lvl1pPr marL="285744" marR="0" indent="-285744" algn="l" defTabSz="457189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de-DE" sz="1867" b="0" i="0" kern="1200" spc="0" baseline="0" dirty="0">
                <a:solidFill>
                  <a:srgbClr val="777777"/>
                </a:solidFill>
                <a:effectLst/>
                <a:latin typeface="Kievit-Regular" panose="02000503040000020004" pitchFamily="2" charset="0"/>
                <a:ea typeface="ＭＳ Ｐゴシック" charset="0"/>
                <a:cs typeface="Kievit-Regular" panose="02000503040000020004" pitchFamily="2" charset="0"/>
              </a:defRPr>
            </a:lvl1pPr>
            <a:lvl2pPr marL="457189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Zweite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Dritte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Vierte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03917369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154E6C-AE70-412A-B54C-A70F8C097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894E340-48C3-48B4-A5B6-997ABC3C4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785F244-DBDD-42F8-8726-AFA222735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35C6B17-7B71-49CF-AF58-8AD47AF580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8D06178-7E2E-40DB-8F08-32943D1DBE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3C86A21-6276-4CB9-B018-DE0118F40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0A9F-6F0F-4C11-AAC0-712AF55E226E}" type="datetimeFigureOut">
              <a:rPr lang="it-IT" smtClean="0"/>
              <a:t>02/10/2020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385F3AD-1EB3-4D4E-84AF-A318C7F4E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C6A7A9D-7E3B-4DD6-B143-6BFF78180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6D703-0C78-4F7B-B2CD-6B8A33B7A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03667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Benutzerdefinierte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06D067D2-BF1B-564A-A760-74600494FE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04953" y="2692866"/>
            <a:ext cx="7032240" cy="736135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>
              <a:spcBef>
                <a:spcPts val="0"/>
              </a:spcBef>
              <a:buFontTx/>
              <a:buNone/>
              <a:defRPr sz="3733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Inhaltsplatzhalter 17">
            <a:extLst>
              <a:ext uri="{FF2B5EF4-FFF2-40B4-BE49-F238E27FC236}">
                <a16:creationId xmlns:a16="http://schemas.microsoft.com/office/drawing/2014/main" id="{A9DFEB74-1609-1F44-920F-0F7069582D4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04953" y="3429001"/>
            <a:ext cx="7032241" cy="2576356"/>
          </a:xfrm>
          <a:prstGeom prst="rect">
            <a:avLst/>
          </a:prstGeom>
        </p:spPr>
        <p:txBody>
          <a:bodyPr vert="horz"/>
          <a:lstStyle>
            <a:lvl1pPr marL="285744" marR="0" indent="-285744" algn="l" defTabSz="457189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de-DE" sz="1867" b="0" i="0" kern="1200" spc="0" baseline="0" dirty="0">
                <a:solidFill>
                  <a:srgbClr val="777777"/>
                </a:solidFill>
                <a:effectLst/>
                <a:latin typeface="Kievit-Regular" panose="02000503040000020004" pitchFamily="2" charset="0"/>
                <a:ea typeface="ＭＳ Ｐゴシック" charset="0"/>
                <a:cs typeface="Kievit-Regular" panose="02000503040000020004" pitchFamily="2" charset="0"/>
              </a:defRPr>
            </a:lvl1pPr>
            <a:lvl2pPr marL="457189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Zweite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Dritte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Vierte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35086908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Benutzerdefinierte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06D067D2-BF1B-564A-A760-74600494FE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04953" y="2692866"/>
            <a:ext cx="7032240" cy="736135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>
              <a:spcBef>
                <a:spcPts val="0"/>
              </a:spcBef>
              <a:buFontTx/>
              <a:buNone/>
              <a:defRPr sz="3733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Inhaltsplatzhalter 17">
            <a:extLst>
              <a:ext uri="{FF2B5EF4-FFF2-40B4-BE49-F238E27FC236}">
                <a16:creationId xmlns:a16="http://schemas.microsoft.com/office/drawing/2014/main" id="{A9DFEB74-1609-1F44-920F-0F7069582D4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04953" y="3429001"/>
            <a:ext cx="7032241" cy="2576356"/>
          </a:xfrm>
          <a:prstGeom prst="rect">
            <a:avLst/>
          </a:prstGeom>
        </p:spPr>
        <p:txBody>
          <a:bodyPr vert="horz"/>
          <a:lstStyle>
            <a:lvl1pPr marL="285744" marR="0" indent="-285744" algn="l" defTabSz="457189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de-DE" sz="1867" b="0" i="0" kern="1200" spc="0" baseline="0" dirty="0">
                <a:solidFill>
                  <a:srgbClr val="777777"/>
                </a:solidFill>
                <a:effectLst/>
                <a:latin typeface="Kievit-Regular" panose="02000503040000020004" pitchFamily="2" charset="0"/>
                <a:ea typeface="ＭＳ Ｐゴシック" charset="0"/>
                <a:cs typeface="Kievit-Regular" panose="02000503040000020004" pitchFamily="2" charset="0"/>
              </a:defRPr>
            </a:lvl1pPr>
            <a:lvl2pPr marL="457189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Zweite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Dritte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Vierte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111001504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Benutzerdefinierte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06D067D2-BF1B-564A-A760-74600494FE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04953" y="2692866"/>
            <a:ext cx="7032240" cy="736135"/>
          </a:xfrm>
          <a:prstGeom prst="rect">
            <a:avLst/>
          </a:prstGeom>
          <a:ln>
            <a:noFill/>
          </a:ln>
        </p:spPr>
        <p:txBody>
          <a:bodyPr vert="horz"/>
          <a:lstStyle>
            <a:lvl1pPr marL="0" indent="0" algn="l">
              <a:spcBef>
                <a:spcPts val="0"/>
              </a:spcBef>
              <a:buFontTx/>
              <a:buNone/>
              <a:defRPr sz="3733" b="0" i="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7" name="Inhaltsplatzhalter 17">
            <a:extLst>
              <a:ext uri="{FF2B5EF4-FFF2-40B4-BE49-F238E27FC236}">
                <a16:creationId xmlns:a16="http://schemas.microsoft.com/office/drawing/2014/main" id="{A9DFEB74-1609-1F44-920F-0F7069582D4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04953" y="3429001"/>
            <a:ext cx="7032241" cy="2576356"/>
          </a:xfrm>
          <a:prstGeom prst="rect">
            <a:avLst/>
          </a:prstGeom>
        </p:spPr>
        <p:txBody>
          <a:bodyPr vert="horz"/>
          <a:lstStyle>
            <a:lvl1pPr marL="285744" marR="0" indent="-285744" algn="l" defTabSz="457189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de-DE" sz="1867" b="0" i="0" kern="1200" spc="0" baseline="0" dirty="0">
                <a:solidFill>
                  <a:srgbClr val="777777"/>
                </a:solidFill>
                <a:effectLst/>
                <a:latin typeface="Kievit-Regular" panose="02000503040000020004" pitchFamily="2" charset="0"/>
                <a:ea typeface="ＭＳ Ｐゴシック" charset="0"/>
                <a:cs typeface="Kievit-Regular" panose="02000503040000020004" pitchFamily="2" charset="0"/>
              </a:defRPr>
            </a:lvl1pPr>
            <a:lvl2pPr marL="457189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6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4" indent="0" algn="l">
              <a:lnSpc>
                <a:spcPct val="130000"/>
              </a:lnSpc>
              <a:buNone/>
              <a:defRPr sz="1500">
                <a:solidFill>
                  <a:srgbClr val="53535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Zweite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Dritte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Vierte Ebene</a:t>
            </a:r>
          </a:p>
          <a:p>
            <a:pPr marL="285744" marR="0" lvl="0" indent="-285744" algn="l" defTabSz="457189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tabLst/>
            </a:pPr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04725742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68865B-99F4-42C0-AC1F-A45BCC3DF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0AE6CC1-217E-49FA-ABF8-76B3FEE90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0A9F-6F0F-4C11-AAC0-712AF55E226E}" type="datetimeFigureOut">
              <a:rPr lang="it-IT" smtClean="0"/>
              <a:t>02/10/2020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8A727CE-8554-498A-A1C6-29B7D56E9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364E6CB-23A1-42B9-8203-CCF7415F1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6D703-0C78-4F7B-B2CD-6B8A33B7A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1823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6298F53-8E2B-4372-AFB0-3564E1A48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0A9F-6F0F-4C11-AAC0-712AF55E226E}" type="datetimeFigureOut">
              <a:rPr lang="it-IT" smtClean="0"/>
              <a:t>02/10/2020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549FAFB-C6B3-4698-84AB-9BC293F6C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CA2E1DF-2A2A-4153-AEDE-4B3C113B2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6D703-0C78-4F7B-B2CD-6B8A33B7A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971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B6BF76-5DF6-4083-AF77-641DF2240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54ACC7-B459-4835-965B-59803A5DA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B087A8F-0B00-4657-B6E8-4D2ADA52D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07545B4-E26C-4F89-BFAF-E84B52CF4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0A9F-6F0F-4C11-AAC0-712AF55E226E}" type="datetimeFigureOut">
              <a:rPr lang="it-IT" smtClean="0"/>
              <a:t>02/10/2020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DCEA217-E11B-46D1-9E3D-6354451BF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17A137F-07DB-4354-AEED-6D5DE5AA1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6D703-0C78-4F7B-B2CD-6B8A33B7A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7807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6799B6-C672-48D0-B695-8EB7AF20C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58A6960-59CE-4D23-8141-9A19DD8E6C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CC1C6618-F368-47F4-B459-230AD6B652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E545839-97E2-4E9F-8DF2-4BDC67C61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0A9F-6F0F-4C11-AAC0-712AF55E226E}" type="datetimeFigureOut">
              <a:rPr lang="it-IT" smtClean="0"/>
              <a:t>02/10/2020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0B8D093-0202-4D21-828C-E1B0FC41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A302613-40B8-463D-B2CD-B392CB1E1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6D703-0C78-4F7B-B2CD-6B8A33B7A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1522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025BD3E-FA30-47A2-9DBD-547FA67F0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ACAE3ED-0A05-4AAE-965E-DA455B2F7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426C515-A0B9-401E-978C-3194B5D46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0A9F-6F0F-4C11-AAC0-712AF55E226E}" type="datetimeFigureOut">
              <a:rPr lang="it-IT" smtClean="0"/>
              <a:t>02/10/2020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C4341F-2C0C-4CD7-8446-ABB7D4ACB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06616CE-4435-43B0-AA9F-67A5DAADBC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6D703-0C78-4F7B-B2CD-6B8A33B7A9F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6576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B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055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</p:sldLayoutIdLst>
  <p:transition spd="med">
    <p:fade/>
  </p:transition>
  <p:txStyles>
    <p:titleStyle>
      <a:lvl1pPr algn="ctr" defTabSz="457189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charset="0"/>
          <a:ea typeface="ＭＳ Ｐゴシック" charset="0"/>
          <a:cs typeface="ＭＳ Ｐゴシック" charset="0"/>
        </a:defRPr>
      </a:lvl2pPr>
      <a:lvl3pPr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charset="0"/>
          <a:ea typeface="ＭＳ Ｐゴシック" charset="0"/>
          <a:cs typeface="ＭＳ Ｐゴシック" charset="0"/>
        </a:defRPr>
      </a:lvl3pPr>
      <a:lvl4pPr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charset="0"/>
          <a:ea typeface="ＭＳ Ｐゴシック" charset="0"/>
          <a:cs typeface="ＭＳ Ｐゴシック" charset="0"/>
        </a:defRPr>
      </a:lvl4pPr>
      <a:lvl5pPr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charset="0"/>
          <a:ea typeface="ＭＳ Ｐゴシック" charset="0"/>
          <a:cs typeface="ＭＳ Ｐゴシック" charset="0"/>
        </a:defRPr>
      </a:lvl5pPr>
      <a:lvl6pPr marL="457189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charset="0"/>
          <a:ea typeface="ＭＳ Ｐゴシック" charset="0"/>
          <a:cs typeface="ＭＳ Ｐゴシック" charset="0"/>
        </a:defRPr>
      </a:lvl6pPr>
      <a:lvl7pPr marL="914377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charset="0"/>
          <a:ea typeface="ＭＳ Ｐゴシック" charset="0"/>
          <a:cs typeface="ＭＳ Ｐゴシック" charset="0"/>
        </a:defRPr>
      </a:lvl7pPr>
      <a:lvl8pPr marL="1371566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charset="0"/>
          <a:ea typeface="ＭＳ Ｐゴシック" charset="0"/>
          <a:cs typeface="ＭＳ Ｐゴシック" charset="0"/>
        </a:defRPr>
      </a:lvl8pPr>
      <a:lvl9pPr marL="1828754" algn="ctr" defTabSz="457189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342891" indent="-342891" algn="l" defTabSz="457189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1100" kern="1200">
          <a:solidFill>
            <a:srgbClr val="535352"/>
          </a:solidFill>
          <a:latin typeface="Kievit-Regular"/>
          <a:ea typeface="ＭＳ Ｐゴシック" charset="0"/>
          <a:cs typeface="Kievit-Regular"/>
        </a:defRPr>
      </a:lvl1pPr>
      <a:lvl2pPr marL="742932" indent="-285744" algn="l" defTabSz="457189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2971" indent="-228594" algn="l" defTabSz="457189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349" indent="-228594" algn="l" defTabSz="457189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92CFA8E-0DBF-4EF8-9946-3C4276CA98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91" y="2230426"/>
            <a:ext cx="11405421" cy="104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None/>
            </a:pPr>
            <a:r>
              <a:rPr lang="it-IT" sz="4000" b="1" dirty="0">
                <a:solidFill>
                  <a:schemeClr val="bg1"/>
                </a:solidFill>
                <a:latin typeface="Suedtirol Pro" panose="020B0704020208030204" pitchFamily="34" charset="0"/>
              </a:rPr>
              <a:t>ROADSHOW 2020</a:t>
            </a:r>
          </a:p>
          <a:p>
            <a:pPr marL="0" indent="0" algn="r">
              <a:spcBef>
                <a:spcPct val="0"/>
              </a:spcBef>
              <a:buNone/>
            </a:pPr>
            <a:r>
              <a:rPr lang="it-IT" sz="4000" b="1" dirty="0">
                <a:solidFill>
                  <a:schemeClr val="bg1"/>
                </a:solidFill>
                <a:latin typeface="Suedtirol Pro" panose="020B0704020208030204" pitchFamily="34" charset="0"/>
              </a:rPr>
              <a:t>CONSORZIO VINI ALTO ADIGE</a:t>
            </a:r>
            <a:r>
              <a:rPr lang="it-IT" altLang="de-DE" sz="4000" b="1" dirty="0">
                <a:solidFill>
                  <a:schemeClr val="bg1"/>
                </a:solidFill>
                <a:latin typeface="Suedtirol Pro" panose="020B0704020208030204" pitchFamily="34" charset="0"/>
                <a:ea typeface="Myriad Pro"/>
                <a:cs typeface="Myriad Pro"/>
              </a:rPr>
              <a:t> </a:t>
            </a:r>
          </a:p>
          <a:p>
            <a:pPr marL="0" indent="0" algn="r">
              <a:spcBef>
                <a:spcPct val="0"/>
              </a:spcBef>
              <a:buNone/>
            </a:pPr>
            <a:endParaRPr lang="it-IT" altLang="de-DE" sz="4000" b="1" dirty="0">
              <a:solidFill>
                <a:schemeClr val="bg1"/>
              </a:solidFill>
              <a:latin typeface="Suedtirol Pro" panose="020B0704020208030204" pitchFamily="34" charset="0"/>
              <a:ea typeface="Myriad Pro"/>
              <a:cs typeface="Myriad Pro"/>
            </a:endParaRPr>
          </a:p>
          <a:p>
            <a:pPr marL="0" indent="0" algn="r">
              <a:spcBef>
                <a:spcPct val="0"/>
              </a:spcBef>
              <a:buNone/>
            </a:pPr>
            <a:r>
              <a:rPr lang="it-IT" altLang="de-DE" sz="4000" b="1" dirty="0">
                <a:solidFill>
                  <a:schemeClr val="bg1"/>
                </a:solidFill>
                <a:latin typeface="Suedtirol Pro" panose="020B0704020208030204" pitchFamily="34" charset="0"/>
                <a:ea typeface="Myriad Pro"/>
                <a:cs typeface="Myriad Pro"/>
              </a:rPr>
              <a:t>ROMA</a:t>
            </a:r>
            <a:endParaRPr lang="it-IT" altLang="de-DE" sz="3200" b="1" dirty="0">
              <a:solidFill>
                <a:schemeClr val="bg1"/>
              </a:solidFill>
              <a:latin typeface="Suedtirol Pro" panose="020B0704020208030204" pitchFamily="34" charset="0"/>
              <a:ea typeface="Myriad Pro"/>
              <a:cs typeface="Myriad Pro"/>
            </a:endParaRPr>
          </a:p>
          <a:p>
            <a:pPr marL="0" indent="0" algn="r">
              <a:spcBef>
                <a:spcPct val="0"/>
              </a:spcBef>
              <a:buNone/>
            </a:pPr>
            <a:endParaRPr lang="it-IT" altLang="de-DE" sz="3200" b="1" dirty="0">
              <a:solidFill>
                <a:schemeClr val="bg1"/>
              </a:solidFill>
              <a:latin typeface="Suedtirol Pro" panose="020B0704020208030204" pitchFamily="34" charset="0"/>
              <a:ea typeface="Myriad Pro"/>
              <a:cs typeface="Myriad Pro"/>
            </a:endParaRPr>
          </a:p>
          <a:p>
            <a:pPr marL="0" indent="0" algn="r">
              <a:spcBef>
                <a:spcPct val="0"/>
              </a:spcBef>
              <a:buNone/>
            </a:pPr>
            <a:r>
              <a:rPr lang="it-IT" altLang="de-DE" sz="3200" b="1" dirty="0">
                <a:solidFill>
                  <a:schemeClr val="bg1"/>
                </a:solidFill>
                <a:latin typeface="Suedtirol Pro" panose="020B0704020208030204" pitchFamily="34" charset="0"/>
                <a:ea typeface="Myriad Pro"/>
                <a:cs typeface="Myriad Pro"/>
              </a:rPr>
              <a:t>30 SETTEMBRE 2020</a:t>
            </a:r>
          </a:p>
        </p:txBody>
      </p:sp>
    </p:spTree>
    <p:extLst>
      <p:ext uri="{BB962C8B-B14F-4D97-AF65-F5344CB8AC3E}">
        <p14:creationId xmlns:p14="http://schemas.microsoft.com/office/powerpoint/2010/main" val="734472829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3348B83-CFA2-AD4A-9D89-4C230FBEE2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334389"/>
            <a:ext cx="10279749" cy="1040299"/>
          </a:xfrm>
        </p:spPr>
        <p:txBody>
          <a:bodyPr/>
          <a:lstStyle/>
          <a:p>
            <a:r>
              <a:rPr lang="de-DE" sz="2800" b="1" dirty="0">
                <a:solidFill>
                  <a:srgbClr val="707173"/>
                </a:solidFill>
                <a:latin typeface="Suedtirol Pro" panose="020B0704020208030204" pitchFamily="34" charset="0"/>
              </a:rPr>
              <a:t>SVILUPPO DEI VITIGNI ROSSI E BIANCHI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1871C67F-9CFF-4C4E-9947-107F3C4B69AA}"/>
              </a:ext>
            </a:extLst>
          </p:cNvPr>
          <p:cNvGraphicFramePr/>
          <p:nvPr/>
        </p:nvGraphicFramePr>
        <p:xfrm>
          <a:off x="1056218" y="1296088"/>
          <a:ext cx="9993469" cy="5314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05CEED5A-4CBD-4E7E-B9EA-04D33055E6F4}"/>
              </a:ext>
            </a:extLst>
          </p:cNvPr>
          <p:cNvSpPr txBox="1"/>
          <p:nvPr/>
        </p:nvSpPr>
        <p:spPr>
          <a:xfrm>
            <a:off x="695688" y="1453288"/>
            <a:ext cx="365340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467" dirty="0">
                <a:solidFill>
                  <a:srgbClr val="FFFFFF">
                    <a:lumMod val="50000"/>
                  </a:srgbClr>
                </a:solidFill>
                <a:latin typeface="Kievit-Regular" panose="020B0604020202020204" charset="0"/>
                <a:ea typeface="ＭＳ Ｐゴシック" panose="020B0600070205080204" pitchFamily="34" charset="-128"/>
              </a:rPr>
              <a:t>ha</a:t>
            </a:r>
            <a:endParaRPr lang="en-US" sz="1467" dirty="0">
              <a:solidFill>
                <a:srgbClr val="FFFFFF">
                  <a:lumMod val="50000"/>
                </a:srgbClr>
              </a:solidFill>
              <a:latin typeface="Kievit-Regular" panose="020B060402020202020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044869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40">
            <a:extLst>
              <a:ext uri="{FF2B5EF4-FFF2-40B4-BE49-F238E27FC236}">
                <a16:creationId xmlns:a16="http://schemas.microsoft.com/office/drawing/2014/main" id="{DE935A45-D541-41A0-A749-442463821FAF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38" y="331319"/>
            <a:ext cx="2085176" cy="837698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0074590-CE61-4B79-A929-07540CBBD27A}"/>
              </a:ext>
            </a:extLst>
          </p:cNvPr>
          <p:cNvSpPr/>
          <p:nvPr/>
        </p:nvSpPr>
        <p:spPr>
          <a:xfrm>
            <a:off x="78658" y="1059903"/>
            <a:ext cx="11405419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de-DE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de-DE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it-IT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AC39CA71-37B4-43A2-9D14-4E0316C7E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456" y="230018"/>
            <a:ext cx="7835828" cy="104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marR="0" indent="-342891" algn="l" defTabSz="457189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3733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ea typeface="ＭＳ Ｐゴシック" charset="0"/>
                <a:cs typeface="Arial" panose="020B0604020202020204" pitchFamily="34" charset="0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</a:pPr>
            <a:r>
              <a:rPr lang="it-IT" altLang="de-DE" sz="2800" b="1" dirty="0">
                <a:solidFill>
                  <a:srgbClr val="707173"/>
                </a:solidFill>
                <a:latin typeface="Suedtirol Pro" panose="020B0704020208030204" pitchFamily="34" charset="0"/>
              </a:rPr>
              <a:t>SOSTENIBILITÀ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400940B-51A2-4514-BC89-0792746B9B3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7015" y="230018"/>
            <a:ext cx="7068704" cy="632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88033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40">
            <a:extLst>
              <a:ext uri="{FF2B5EF4-FFF2-40B4-BE49-F238E27FC236}">
                <a16:creationId xmlns:a16="http://schemas.microsoft.com/office/drawing/2014/main" id="{DE935A45-D541-41A0-A749-442463821FAF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38" y="331319"/>
            <a:ext cx="2085176" cy="837698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0074590-CE61-4B79-A929-07540CBBD27A}"/>
              </a:ext>
            </a:extLst>
          </p:cNvPr>
          <p:cNvSpPr/>
          <p:nvPr/>
        </p:nvSpPr>
        <p:spPr>
          <a:xfrm>
            <a:off x="78658" y="1059903"/>
            <a:ext cx="11405419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de-DE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de-DE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it-IT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AC39CA71-37B4-43A2-9D14-4E0316C7E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456" y="230018"/>
            <a:ext cx="7835828" cy="104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marR="0" indent="-342891" algn="l" defTabSz="457189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3733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ea typeface="ＭＳ Ｐゴシック" charset="0"/>
                <a:cs typeface="Arial" panose="020B0604020202020204" pitchFamily="34" charset="0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</a:pPr>
            <a:r>
              <a:rPr lang="it-IT" sz="2800" b="1" dirty="0">
                <a:solidFill>
                  <a:srgbClr val="707173"/>
                </a:solidFill>
                <a:latin typeface="Suedtirol Pro" panose="020B0704020208030204" pitchFamily="34" charset="0"/>
              </a:rPr>
              <a:t>I VINI</a:t>
            </a:r>
            <a:endParaRPr lang="it-IT" altLang="de-DE" sz="2800" b="1" dirty="0">
              <a:solidFill>
                <a:srgbClr val="707173"/>
              </a:solidFill>
              <a:latin typeface="Suedtirol Pro" panose="020B0704020208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A2DB2AF-5F32-425E-8055-D399C865E822}"/>
              </a:ext>
            </a:extLst>
          </p:cNvPr>
          <p:cNvSpPr txBox="1"/>
          <p:nvPr/>
        </p:nvSpPr>
        <p:spPr>
          <a:xfrm>
            <a:off x="0" y="5541264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latin typeface="Kievit-Regular" panose="02000503040000020004" pitchFamily="2" charset="0"/>
                <a:ea typeface="ＭＳ Ｐゴシック" charset="0"/>
              </a:rPr>
              <a:t>ALTO ADIGE VALLE ISARCO</a:t>
            </a:r>
          </a:p>
          <a:p>
            <a:pPr algn="ctr"/>
            <a:r>
              <a:rPr lang="it-IT" sz="2000" b="1" dirty="0">
                <a:latin typeface="Kievit-Regular" panose="02000503040000020004" pitchFamily="2" charset="0"/>
                <a:ea typeface="ＭＳ Ｐゴシック" charset="0"/>
              </a:rPr>
              <a:t>KERNER 2018 </a:t>
            </a:r>
          </a:p>
          <a:p>
            <a:pPr algn="ctr"/>
            <a:r>
              <a:rPr lang="it-IT" sz="2000" b="1" dirty="0">
                <a:latin typeface="Kievit-Regular" panose="02000503040000020004" pitchFamily="2" charset="0"/>
                <a:ea typeface="ＭＳ Ｐゴシック" charset="0"/>
              </a:rPr>
              <a:t>PACHER HOF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99EEB3C-FB03-4C78-98F5-D4B3C7EB1DC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2193" y="230018"/>
            <a:ext cx="1394330" cy="51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6650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40">
            <a:extLst>
              <a:ext uri="{FF2B5EF4-FFF2-40B4-BE49-F238E27FC236}">
                <a16:creationId xmlns:a16="http://schemas.microsoft.com/office/drawing/2014/main" id="{DE935A45-D541-41A0-A749-442463821FAF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38" y="331319"/>
            <a:ext cx="2085176" cy="837698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0074590-CE61-4B79-A929-07540CBBD27A}"/>
              </a:ext>
            </a:extLst>
          </p:cNvPr>
          <p:cNvSpPr/>
          <p:nvPr/>
        </p:nvSpPr>
        <p:spPr>
          <a:xfrm>
            <a:off x="78658" y="1059903"/>
            <a:ext cx="11405419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de-DE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de-DE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it-IT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AC39CA71-37B4-43A2-9D14-4E0316C7E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456" y="230018"/>
            <a:ext cx="7835828" cy="104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marR="0" indent="-342891" algn="l" defTabSz="457189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3733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ea typeface="ＭＳ Ｐゴシック" charset="0"/>
                <a:cs typeface="Arial" panose="020B0604020202020204" pitchFamily="34" charset="0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</a:pPr>
            <a:r>
              <a:rPr lang="it-IT" sz="2800" b="1" dirty="0">
                <a:solidFill>
                  <a:srgbClr val="707173"/>
                </a:solidFill>
                <a:latin typeface="Suedtirol Pro" panose="020B0704020208030204" pitchFamily="34" charset="0"/>
              </a:rPr>
              <a:t>I VINI</a:t>
            </a:r>
            <a:endParaRPr lang="it-IT" altLang="de-DE" sz="2800" b="1" dirty="0">
              <a:solidFill>
                <a:srgbClr val="707173"/>
              </a:solidFill>
              <a:latin typeface="Suedtirol Pro" panose="020B0704020208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A2DB2AF-5F32-425E-8055-D399C865E822}"/>
              </a:ext>
            </a:extLst>
          </p:cNvPr>
          <p:cNvSpPr txBox="1"/>
          <p:nvPr/>
        </p:nvSpPr>
        <p:spPr>
          <a:xfrm>
            <a:off x="0" y="5541264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latin typeface="Kievit-Regular" panose="02000503040000020004" pitchFamily="2" charset="0"/>
                <a:ea typeface="ＭＳ Ｐゴシック" charset="0"/>
              </a:rPr>
              <a:t>ALTO ADIGE PINOT GRIGIO</a:t>
            </a:r>
          </a:p>
          <a:p>
            <a:pPr algn="ctr"/>
            <a:r>
              <a:rPr lang="it-IT" sz="2000" b="1" dirty="0">
                <a:latin typeface="Kievit-Regular" panose="02000503040000020004" pitchFamily="2" charset="0"/>
                <a:ea typeface="ＭＳ Ｐゴシック" charset="0"/>
              </a:rPr>
              <a:t>VIGNA WINDEGG 2019 </a:t>
            </a:r>
          </a:p>
          <a:p>
            <a:pPr algn="ctr"/>
            <a:r>
              <a:rPr lang="it-IT" sz="2000" b="1" dirty="0">
                <a:latin typeface="Kievit-Regular" panose="02000503040000020004" pitchFamily="2" charset="0"/>
                <a:ea typeface="ＭＳ Ｐゴシック" charset="0"/>
              </a:rPr>
              <a:t>JOSEF BRIGL SRL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16A35A7-9F5E-4F33-8AEC-1B679F6E702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7784" y="529715"/>
            <a:ext cx="1436431" cy="461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88610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40">
            <a:extLst>
              <a:ext uri="{FF2B5EF4-FFF2-40B4-BE49-F238E27FC236}">
                <a16:creationId xmlns:a16="http://schemas.microsoft.com/office/drawing/2014/main" id="{DE935A45-D541-41A0-A749-442463821FAF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38" y="331319"/>
            <a:ext cx="2085176" cy="837698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0074590-CE61-4B79-A929-07540CBBD27A}"/>
              </a:ext>
            </a:extLst>
          </p:cNvPr>
          <p:cNvSpPr/>
          <p:nvPr/>
        </p:nvSpPr>
        <p:spPr>
          <a:xfrm>
            <a:off x="78658" y="1059903"/>
            <a:ext cx="11405419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de-DE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de-DE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it-IT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AC39CA71-37B4-43A2-9D14-4E0316C7E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456" y="230018"/>
            <a:ext cx="7835828" cy="104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marR="0" indent="-342891" algn="l" defTabSz="457189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3733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ea typeface="ＭＳ Ｐゴシック" charset="0"/>
                <a:cs typeface="Arial" panose="020B0604020202020204" pitchFamily="34" charset="0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</a:pPr>
            <a:r>
              <a:rPr lang="it-IT" sz="2800" b="1" dirty="0">
                <a:solidFill>
                  <a:srgbClr val="707173"/>
                </a:solidFill>
                <a:latin typeface="Suedtirol Pro" panose="020B0704020208030204" pitchFamily="34" charset="0"/>
              </a:rPr>
              <a:t>I VINI</a:t>
            </a:r>
            <a:endParaRPr lang="it-IT" altLang="de-DE" sz="2800" b="1" dirty="0">
              <a:solidFill>
                <a:srgbClr val="707173"/>
              </a:solidFill>
              <a:latin typeface="Suedtirol Pro" panose="020B0704020208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A2DB2AF-5F32-425E-8055-D399C865E822}"/>
              </a:ext>
            </a:extLst>
          </p:cNvPr>
          <p:cNvSpPr txBox="1"/>
          <p:nvPr/>
        </p:nvSpPr>
        <p:spPr>
          <a:xfrm>
            <a:off x="0" y="5541264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latin typeface="Kievit-Regular" panose="02000503040000020004" pitchFamily="2" charset="0"/>
                <a:ea typeface="ＭＳ Ｐゴシック" charset="0"/>
              </a:rPr>
              <a:t>ALTO ADIGE PINOT BIANCO </a:t>
            </a:r>
          </a:p>
          <a:p>
            <a:pPr algn="ctr"/>
            <a:r>
              <a:rPr lang="it-IT" sz="2000" b="1" dirty="0">
                <a:latin typeface="Kievit-Regular" panose="02000503040000020004" pitchFamily="2" charset="0"/>
                <a:ea typeface="ＭＳ Ｐゴシック" charset="0"/>
              </a:rPr>
              <a:t>BARTHENAU VIGNA S. MICHELE 2018 </a:t>
            </a:r>
          </a:p>
          <a:p>
            <a:pPr algn="ctr"/>
            <a:r>
              <a:rPr lang="it-IT" sz="2000" b="1" dirty="0">
                <a:latin typeface="Kievit-Regular" panose="02000503040000020004" pitchFamily="2" charset="0"/>
                <a:ea typeface="ＭＳ Ｐゴシック" charset="0"/>
              </a:rPr>
              <a:t>TENUTA J. HOFST</a:t>
            </a:r>
            <a:r>
              <a:rPr lang="it-IT" sz="2000" b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ÄTTER</a:t>
            </a:r>
            <a:endParaRPr lang="it-IT" sz="2000" b="1" dirty="0">
              <a:latin typeface="Kievit-Regular" panose="02000503040000020004" pitchFamily="2" charset="0"/>
              <a:ea typeface="ＭＳ Ｐゴシック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C149A9C-D917-45CF-863F-4BECBE81113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4022" y="145965"/>
            <a:ext cx="1683956" cy="547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67565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40">
            <a:extLst>
              <a:ext uri="{FF2B5EF4-FFF2-40B4-BE49-F238E27FC236}">
                <a16:creationId xmlns:a16="http://schemas.microsoft.com/office/drawing/2014/main" id="{DE935A45-D541-41A0-A749-442463821FAF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38" y="331319"/>
            <a:ext cx="2085176" cy="837698"/>
          </a:xfrm>
          <a:prstGeom prst="rect">
            <a:avLst/>
          </a:prstGeom>
        </p:spPr>
      </p:pic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AC39CA71-37B4-43A2-9D14-4E0316C7E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456" y="230019"/>
            <a:ext cx="1281259" cy="52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marR="0" indent="-342891" algn="l" defTabSz="457189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3733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ea typeface="ＭＳ Ｐゴシック" charset="0"/>
                <a:cs typeface="Arial" panose="020B0604020202020204" pitchFamily="34" charset="0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</a:pPr>
            <a:r>
              <a:rPr lang="it-IT" sz="2800" b="1" dirty="0">
                <a:solidFill>
                  <a:srgbClr val="707173"/>
                </a:solidFill>
                <a:latin typeface="Suedtirol Pro" panose="020B0704020208030204" pitchFamily="34" charset="0"/>
              </a:rPr>
              <a:t>I VINI</a:t>
            </a:r>
            <a:endParaRPr lang="it-IT" altLang="de-DE" sz="2800" b="1" dirty="0">
              <a:solidFill>
                <a:srgbClr val="707173"/>
              </a:solidFill>
              <a:latin typeface="Suedtirol Pro" panose="020B0704020208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A2DB2AF-5F32-425E-8055-D399C865E822}"/>
              </a:ext>
            </a:extLst>
          </p:cNvPr>
          <p:cNvSpPr txBox="1"/>
          <p:nvPr/>
        </p:nvSpPr>
        <p:spPr>
          <a:xfrm>
            <a:off x="0" y="5541264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latin typeface="Kievit-Regular" panose="02000503040000020004" pitchFamily="2" charset="0"/>
                <a:ea typeface="ＭＳ Ｐゴシック" charset="0"/>
              </a:rPr>
              <a:t>ALTO ADIGE SAUVIGNON</a:t>
            </a:r>
          </a:p>
          <a:p>
            <a:pPr algn="ctr"/>
            <a:r>
              <a:rPr lang="it-IT" sz="2000" b="1" dirty="0">
                <a:latin typeface="Kievit-Regular" panose="02000503040000020004" pitchFamily="2" charset="0"/>
                <a:ea typeface="ＭＳ Ｐゴシック" charset="0"/>
              </a:rPr>
              <a:t>SANCT VALENTIN 2019 </a:t>
            </a:r>
          </a:p>
          <a:p>
            <a:pPr algn="ctr"/>
            <a:r>
              <a:rPr lang="it-IT" sz="2000" b="1" dirty="0">
                <a:latin typeface="Kievit-Regular" panose="02000503040000020004" pitchFamily="2" charset="0"/>
                <a:ea typeface="ＭＳ Ｐゴシック" charset="0"/>
              </a:rPr>
              <a:t>CANTINA PRODUTTORI SAN MICHELE APPIANO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4E02024-83F7-40E2-A518-8A4B6533742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4516" y="0"/>
            <a:ext cx="5622967" cy="562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65750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40">
            <a:extLst>
              <a:ext uri="{FF2B5EF4-FFF2-40B4-BE49-F238E27FC236}">
                <a16:creationId xmlns:a16="http://schemas.microsoft.com/office/drawing/2014/main" id="{DE935A45-D541-41A0-A749-442463821FAF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38" y="331319"/>
            <a:ext cx="2085176" cy="837698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0074590-CE61-4B79-A929-07540CBBD27A}"/>
              </a:ext>
            </a:extLst>
          </p:cNvPr>
          <p:cNvSpPr/>
          <p:nvPr/>
        </p:nvSpPr>
        <p:spPr>
          <a:xfrm>
            <a:off x="78658" y="1059903"/>
            <a:ext cx="11405419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de-DE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de-DE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it-IT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AC39CA71-37B4-43A2-9D14-4E0316C7E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456" y="230018"/>
            <a:ext cx="7835828" cy="104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marR="0" indent="-342891" algn="l" defTabSz="457189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3733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ea typeface="ＭＳ Ｐゴシック" charset="0"/>
                <a:cs typeface="Arial" panose="020B0604020202020204" pitchFamily="34" charset="0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</a:pPr>
            <a:r>
              <a:rPr lang="it-IT" sz="2800" b="1" dirty="0">
                <a:solidFill>
                  <a:srgbClr val="707173"/>
                </a:solidFill>
                <a:latin typeface="Suedtirol Pro" panose="020B0704020208030204" pitchFamily="34" charset="0"/>
              </a:rPr>
              <a:t>I VINI</a:t>
            </a:r>
            <a:endParaRPr lang="it-IT" altLang="de-DE" sz="2800" b="1" dirty="0">
              <a:solidFill>
                <a:srgbClr val="707173"/>
              </a:solidFill>
              <a:latin typeface="Suedtirol Pro" panose="020B0704020208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A2DB2AF-5F32-425E-8055-D399C865E822}"/>
              </a:ext>
            </a:extLst>
          </p:cNvPr>
          <p:cNvSpPr txBox="1"/>
          <p:nvPr/>
        </p:nvSpPr>
        <p:spPr>
          <a:xfrm>
            <a:off x="0" y="5541264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latin typeface="Kievit-Regular" panose="02000503040000020004" pitchFamily="2" charset="0"/>
                <a:ea typeface="ＭＳ Ｐゴシック" charset="0"/>
              </a:rPr>
              <a:t>ALTO ADIGE CHARDONNAY </a:t>
            </a:r>
          </a:p>
          <a:p>
            <a:pPr algn="ctr"/>
            <a:r>
              <a:rPr lang="it-IT" sz="2000" b="1" dirty="0">
                <a:latin typeface="Kievit-Regular" panose="02000503040000020004" pitchFamily="2" charset="0"/>
                <a:ea typeface="ＭＳ Ｐゴシック" charset="0"/>
              </a:rPr>
              <a:t>PUNTAY 2017 </a:t>
            </a:r>
          </a:p>
          <a:p>
            <a:pPr algn="ctr"/>
            <a:r>
              <a:rPr lang="it-IT" sz="2000" b="1" dirty="0">
                <a:latin typeface="Kievit-Regular" panose="02000503040000020004" pitchFamily="2" charset="0"/>
                <a:ea typeface="ＭＳ Ｐゴシック" charset="0"/>
              </a:rPr>
              <a:t>ERSTE + NEUE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7998F79-B4AF-4955-A70F-CBA29D2808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6" b="18643"/>
          <a:stretch/>
        </p:blipFill>
        <p:spPr>
          <a:xfrm>
            <a:off x="5266901" y="331319"/>
            <a:ext cx="1658198" cy="506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98927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40">
            <a:extLst>
              <a:ext uri="{FF2B5EF4-FFF2-40B4-BE49-F238E27FC236}">
                <a16:creationId xmlns:a16="http://schemas.microsoft.com/office/drawing/2014/main" id="{DE935A45-D541-41A0-A749-442463821FAF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38" y="331319"/>
            <a:ext cx="2085176" cy="837698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0074590-CE61-4B79-A929-07540CBBD27A}"/>
              </a:ext>
            </a:extLst>
          </p:cNvPr>
          <p:cNvSpPr/>
          <p:nvPr/>
        </p:nvSpPr>
        <p:spPr>
          <a:xfrm>
            <a:off x="78658" y="1059903"/>
            <a:ext cx="11405419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de-DE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de-DE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it-IT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AC39CA71-37B4-43A2-9D14-4E0316C7E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456" y="230018"/>
            <a:ext cx="7835828" cy="104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marR="0" indent="-342891" algn="l" defTabSz="457189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3733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ea typeface="ＭＳ Ｐゴシック" charset="0"/>
                <a:cs typeface="Arial" panose="020B0604020202020204" pitchFamily="34" charset="0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</a:pPr>
            <a:r>
              <a:rPr lang="it-IT" sz="2800" b="1" dirty="0">
                <a:solidFill>
                  <a:srgbClr val="707173"/>
                </a:solidFill>
                <a:latin typeface="Suedtirol Pro" panose="020B0704020208030204" pitchFamily="34" charset="0"/>
              </a:rPr>
              <a:t>I VINI</a:t>
            </a:r>
            <a:endParaRPr lang="it-IT" altLang="de-DE" sz="2800" b="1" dirty="0">
              <a:solidFill>
                <a:srgbClr val="707173"/>
              </a:solidFill>
              <a:latin typeface="Suedtirol Pro" panose="020B0704020208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A2DB2AF-5F32-425E-8055-D399C865E822}"/>
              </a:ext>
            </a:extLst>
          </p:cNvPr>
          <p:cNvSpPr txBox="1"/>
          <p:nvPr/>
        </p:nvSpPr>
        <p:spPr>
          <a:xfrm>
            <a:off x="0" y="5541264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latin typeface="Kievit-Regular" panose="02000503040000020004" pitchFamily="2" charset="0"/>
                <a:ea typeface="ＭＳ Ｐゴシック" charset="0"/>
              </a:rPr>
              <a:t>ALTO ADIGE VALLE ISARCO</a:t>
            </a:r>
          </a:p>
          <a:p>
            <a:pPr algn="ctr"/>
            <a:r>
              <a:rPr lang="it-IT" sz="2000" b="1" dirty="0">
                <a:latin typeface="Kievit-Regular" panose="02000503040000020004" pitchFamily="2" charset="0"/>
                <a:ea typeface="ＭＳ Ｐゴシック" charset="0"/>
              </a:rPr>
              <a:t>KERNER 2016 </a:t>
            </a:r>
          </a:p>
          <a:p>
            <a:pPr algn="ctr"/>
            <a:r>
              <a:rPr lang="it-IT" sz="2000" b="1" dirty="0">
                <a:latin typeface="Kievit-Regular" panose="02000503040000020004" pitchFamily="2" charset="0"/>
                <a:ea typeface="ＭＳ Ｐゴシック" charset="0"/>
              </a:rPr>
              <a:t>K</a:t>
            </a:r>
            <a:r>
              <a:rPr lang="it-IT" sz="2000" b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ÖFERER</a:t>
            </a:r>
            <a:endParaRPr lang="it-IT" sz="2000" b="1" dirty="0">
              <a:latin typeface="Kievit-Regular" panose="02000503040000020004" pitchFamily="2" charset="0"/>
              <a:ea typeface="ＭＳ Ｐゴシック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40CD80D-778E-4D97-8A6A-E71EA493814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5873" y="331319"/>
            <a:ext cx="1200253" cy="523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66873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40">
            <a:extLst>
              <a:ext uri="{FF2B5EF4-FFF2-40B4-BE49-F238E27FC236}">
                <a16:creationId xmlns:a16="http://schemas.microsoft.com/office/drawing/2014/main" id="{DE935A45-D541-41A0-A749-442463821FAF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38" y="331319"/>
            <a:ext cx="2085176" cy="837698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0074590-CE61-4B79-A929-07540CBBD27A}"/>
              </a:ext>
            </a:extLst>
          </p:cNvPr>
          <p:cNvSpPr/>
          <p:nvPr/>
        </p:nvSpPr>
        <p:spPr>
          <a:xfrm>
            <a:off x="78658" y="1059903"/>
            <a:ext cx="11405419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de-DE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de-DE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it-IT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AC39CA71-37B4-43A2-9D14-4E0316C7E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456" y="230018"/>
            <a:ext cx="7835828" cy="104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marR="0" indent="-342891" algn="l" defTabSz="457189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3733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ea typeface="ＭＳ Ｐゴシック" charset="0"/>
                <a:cs typeface="Arial" panose="020B0604020202020204" pitchFamily="34" charset="0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</a:pPr>
            <a:r>
              <a:rPr lang="it-IT" sz="2800" b="1" dirty="0">
                <a:solidFill>
                  <a:srgbClr val="707173"/>
                </a:solidFill>
                <a:latin typeface="Suedtirol Pro" panose="020B0704020208030204" pitchFamily="34" charset="0"/>
              </a:rPr>
              <a:t>I VINI</a:t>
            </a:r>
            <a:endParaRPr lang="it-IT" altLang="de-DE" sz="2800" b="1" dirty="0">
              <a:solidFill>
                <a:srgbClr val="707173"/>
              </a:solidFill>
              <a:latin typeface="Suedtirol Pro" panose="020B0704020208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A2DB2AF-5F32-425E-8055-D399C865E822}"/>
              </a:ext>
            </a:extLst>
          </p:cNvPr>
          <p:cNvSpPr txBox="1"/>
          <p:nvPr/>
        </p:nvSpPr>
        <p:spPr>
          <a:xfrm>
            <a:off x="0" y="5541264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latin typeface="Kievit-Regular" panose="02000503040000020004" pitchFamily="2" charset="0"/>
                <a:ea typeface="ＭＳ Ｐゴシック" charset="0"/>
              </a:rPr>
              <a:t>ALTO ADIGE SAUVIGNON RISERVA </a:t>
            </a:r>
          </a:p>
          <a:p>
            <a:pPr algn="ctr"/>
            <a:r>
              <a:rPr lang="pt-BR" sz="2000" b="1" dirty="0">
                <a:latin typeface="Kievit-Regular" panose="02000503040000020004" pitchFamily="2" charset="0"/>
                <a:ea typeface="ＭＳ Ｐゴシック" charset="0"/>
              </a:rPr>
              <a:t>SAUVIGNON RISERVA 2014 </a:t>
            </a:r>
          </a:p>
          <a:p>
            <a:pPr algn="ctr"/>
            <a:r>
              <a:rPr lang="pt-BR" sz="2000" b="1" dirty="0">
                <a:latin typeface="Kievit-Regular" panose="02000503040000020004" pitchFamily="2" charset="0"/>
                <a:ea typeface="ＭＳ Ｐゴシック" charset="0"/>
              </a:rPr>
              <a:t>CANTINA BOLZANO</a:t>
            </a:r>
            <a:endParaRPr lang="it-IT" sz="2000" b="1" dirty="0">
              <a:latin typeface="Kievit-Regular" panose="02000503040000020004" pitchFamily="2" charset="0"/>
              <a:ea typeface="ＭＳ Ｐゴシック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A0F409C-9CF0-4912-98F0-077BBB5CF9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2880" y="221737"/>
            <a:ext cx="1386240" cy="51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67513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40">
            <a:extLst>
              <a:ext uri="{FF2B5EF4-FFF2-40B4-BE49-F238E27FC236}">
                <a16:creationId xmlns:a16="http://schemas.microsoft.com/office/drawing/2014/main" id="{DE935A45-D541-41A0-A749-442463821FAF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38" y="331319"/>
            <a:ext cx="2085176" cy="837698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0074590-CE61-4B79-A929-07540CBBD27A}"/>
              </a:ext>
            </a:extLst>
          </p:cNvPr>
          <p:cNvSpPr/>
          <p:nvPr/>
        </p:nvSpPr>
        <p:spPr>
          <a:xfrm>
            <a:off x="78658" y="1059903"/>
            <a:ext cx="11405419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de-DE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de-DE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it-IT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AC39CA71-37B4-43A2-9D14-4E0316C7E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456" y="230018"/>
            <a:ext cx="7835828" cy="104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marR="0" indent="-342891" algn="l" defTabSz="457189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3733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ea typeface="ＭＳ Ｐゴシック" charset="0"/>
                <a:cs typeface="Arial" panose="020B0604020202020204" pitchFamily="34" charset="0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</a:pPr>
            <a:r>
              <a:rPr lang="it-IT" sz="2800" b="1" dirty="0">
                <a:solidFill>
                  <a:srgbClr val="707173"/>
                </a:solidFill>
                <a:latin typeface="Suedtirol Pro" panose="020B0704020208030204" pitchFamily="34" charset="0"/>
              </a:rPr>
              <a:t>I VINI</a:t>
            </a:r>
            <a:endParaRPr lang="it-IT" altLang="de-DE" sz="2800" b="1" dirty="0">
              <a:solidFill>
                <a:srgbClr val="707173"/>
              </a:solidFill>
              <a:latin typeface="Suedtirol Pro" panose="020B0704020208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A2DB2AF-5F32-425E-8055-D399C865E822}"/>
              </a:ext>
            </a:extLst>
          </p:cNvPr>
          <p:cNvSpPr txBox="1"/>
          <p:nvPr/>
        </p:nvSpPr>
        <p:spPr>
          <a:xfrm>
            <a:off x="0" y="5541264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latin typeface="Kievit-Regular" panose="02000503040000020004" pitchFamily="2" charset="0"/>
                <a:ea typeface="ＭＳ Ｐゴシック" charset="0"/>
              </a:rPr>
              <a:t>ALTO ADIGE</a:t>
            </a:r>
            <a:r>
              <a:rPr lang="it-IT" sz="2000" b="1" dirty="0">
                <a:latin typeface="Kievit-Regular" panose="02000503040000020004" pitchFamily="2" charset="0"/>
                <a:ea typeface="ＭＳ Ｐゴシック" charset="0"/>
              </a:rPr>
              <a:t> SANTA MADDALENA CLASSICO</a:t>
            </a:r>
          </a:p>
          <a:p>
            <a:pPr algn="ctr"/>
            <a:r>
              <a:rPr lang="it-IT" sz="2000" b="1" dirty="0">
                <a:latin typeface="Kievit-Regular" panose="02000503040000020004" pitchFamily="2" charset="0"/>
                <a:ea typeface="ＭＳ Ｐゴシック" charset="0"/>
              </a:rPr>
              <a:t>VIGNA RONDELL 2019 </a:t>
            </a:r>
          </a:p>
          <a:p>
            <a:pPr algn="ctr"/>
            <a:r>
              <a:rPr lang="it-IT" sz="2000" b="1" dirty="0">
                <a:latin typeface="Kievit-Regular" panose="02000503040000020004" pitchFamily="2" charset="0"/>
                <a:ea typeface="ＭＳ Ｐゴシック" charset="0"/>
              </a:rPr>
              <a:t>FRANZ GOJER - GL</a:t>
            </a:r>
            <a:r>
              <a:rPr lang="it-IT" sz="2000" b="1" dirty="0"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ÖGGLHOF</a:t>
            </a:r>
            <a:endParaRPr lang="it-IT" sz="2000" b="1" dirty="0">
              <a:latin typeface="Kievit-Regular" panose="02000503040000020004" pitchFamily="2" charset="0"/>
              <a:ea typeface="ＭＳ Ｐゴシック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CAC9143-F4E3-4468-8C77-153F6DEB7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94578" y="365419"/>
            <a:ext cx="2173578" cy="527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698576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E73B89F-83DD-AB47-914C-43DC01C6A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18" y="2062272"/>
            <a:ext cx="6600055" cy="4439069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C5875A02-EDFA-F445-8719-3A88A06EBD0C}"/>
              </a:ext>
            </a:extLst>
          </p:cNvPr>
          <p:cNvSpPr/>
          <p:nvPr/>
        </p:nvSpPr>
        <p:spPr>
          <a:xfrm>
            <a:off x="914702" y="2383521"/>
            <a:ext cx="6010956" cy="3902979"/>
          </a:xfrm>
          <a:prstGeom prst="rect">
            <a:avLst/>
          </a:prstGeom>
          <a:solidFill>
            <a:srgbClr val="EDEDED"/>
          </a:solidFill>
          <a:ln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2400" dirty="0">
              <a:solidFill>
                <a:srgbClr val="FFFFFF"/>
              </a:solidFill>
              <a:latin typeface="Rockwell" panose="02060603020205020403"/>
            </a:endParaRPr>
          </a:p>
        </p:txBody>
      </p:sp>
      <p:sp>
        <p:nvSpPr>
          <p:cNvPr id="13314" name="Textplatzhalter 5">
            <a:extLst>
              <a:ext uri="{FF2B5EF4-FFF2-40B4-BE49-F238E27FC236}">
                <a16:creationId xmlns:a16="http://schemas.microsoft.com/office/drawing/2014/main" id="{238CECAD-91ED-A845-9ECB-8AAA084423F1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1200151" y="2539324"/>
            <a:ext cx="5592812" cy="72525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DE" altLang="de-DE" dirty="0" err="1">
                <a:latin typeface="Suedtirol Pro" panose="020B0704020208030204" pitchFamily="34" charset="0"/>
                <a:ea typeface="ＭＳ Ｐゴシック" panose="020B0600070205080204" pitchFamily="34" charset="-128"/>
                <a:cs typeface="Kievit-Regular" pitchFamily="2" charset="0"/>
              </a:rPr>
              <a:t>Vini</a:t>
            </a:r>
            <a:r>
              <a:rPr lang="de-DE" altLang="de-DE" dirty="0">
                <a:latin typeface="Suedtirol Pro" panose="020B0704020208030204" pitchFamily="34" charset="0"/>
                <a:ea typeface="ＭＳ Ｐゴシック" panose="020B0600070205080204" pitchFamily="34" charset="-128"/>
                <a:cs typeface="Kievit-Regular" pitchFamily="2" charset="0"/>
              </a:rPr>
              <a:t> Alto </a:t>
            </a:r>
            <a:r>
              <a:rPr lang="de-DE" altLang="de-DE" dirty="0" err="1">
                <a:latin typeface="Suedtirol Pro" panose="020B0704020208030204" pitchFamily="34" charset="0"/>
                <a:ea typeface="ＭＳ Ｐゴシック" panose="020B0600070205080204" pitchFamily="34" charset="-128"/>
                <a:cs typeface="Kievit-Regular" pitchFamily="2" charset="0"/>
              </a:rPr>
              <a:t>Adige</a:t>
            </a:r>
            <a:r>
              <a:rPr lang="de-DE" altLang="de-DE" dirty="0">
                <a:latin typeface="Suedtirol Pro" panose="020B0704020208030204" pitchFamily="34" charset="0"/>
                <a:ea typeface="ＭＳ Ｐゴシック" panose="020B0600070205080204" pitchFamily="34" charset="-128"/>
                <a:cs typeface="Kievit-Regular" pitchFamily="2" charset="0"/>
              </a:rPr>
              <a:t> in </a:t>
            </a:r>
            <a:r>
              <a:rPr lang="de-DE" altLang="de-DE" dirty="0" err="1">
                <a:latin typeface="Suedtirol Pro" panose="020B0704020208030204" pitchFamily="34" charset="0"/>
                <a:ea typeface="ＭＳ Ｐゴシック" panose="020B0600070205080204" pitchFamily="34" charset="-128"/>
                <a:cs typeface="Kievit-Regular" pitchFamily="2" charset="0"/>
              </a:rPr>
              <a:t>cifre</a:t>
            </a:r>
            <a:endParaRPr lang="de-DE" altLang="de-DE" dirty="0">
              <a:latin typeface="Suedtirol Pro" panose="020B0704020208030204" pitchFamily="34" charset="0"/>
              <a:ea typeface="ＭＳ Ｐゴシック" panose="020B0600070205080204" pitchFamily="34" charset="-128"/>
              <a:cs typeface="Kievit-Regular" pitchFamily="2" charset="0"/>
            </a:endParaRPr>
          </a:p>
        </p:txBody>
      </p:sp>
      <p:sp>
        <p:nvSpPr>
          <p:cNvPr id="7" name="Inhaltsplatzhalter 17">
            <a:extLst>
              <a:ext uri="{FF2B5EF4-FFF2-40B4-BE49-F238E27FC236}">
                <a16:creationId xmlns:a16="http://schemas.microsoft.com/office/drawing/2014/main" id="{742ACFAC-2E68-45C7-81E8-50DBB4181396}"/>
              </a:ext>
            </a:extLst>
          </p:cNvPr>
          <p:cNvSpPr txBox="1">
            <a:spLocks/>
          </p:cNvSpPr>
          <p:nvPr/>
        </p:nvSpPr>
        <p:spPr bwMode="auto">
          <a:xfrm>
            <a:off x="1120252" y="2383521"/>
            <a:ext cx="7186084" cy="624416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214313" marR="0" indent="-214313" algn="l" defTabSz="3429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lang="de-DE" sz="1400" b="0" i="0" kern="1200" spc="0" baseline="0" dirty="0">
                <a:solidFill>
                  <a:srgbClr val="777777"/>
                </a:solidFill>
                <a:effectLst/>
                <a:latin typeface="Kievit-Regular" panose="02000503040000020004" pitchFamily="2" charset="0"/>
                <a:ea typeface="ＭＳ Ｐゴシック" charset="0"/>
                <a:cs typeface="Kievit-Regular" panose="02000503040000020004" pitchFamily="2" charset="0"/>
              </a:defRPr>
            </a:lvl1pPr>
            <a:lvl2pPr marL="342900" indent="0" algn="l" defTabSz="342900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125" kern="1200">
                <a:solidFill>
                  <a:srgbClr val="53535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2pPr>
            <a:lvl3pPr marL="685800" indent="0" algn="l" defTabSz="342900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125" kern="1200">
                <a:solidFill>
                  <a:srgbClr val="53535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3pPr>
            <a:lvl4pPr marL="1028700" indent="0" algn="l" defTabSz="342900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125" kern="1200">
                <a:solidFill>
                  <a:srgbClr val="53535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4pPr>
            <a:lvl5pPr marL="1371600" indent="0" algn="l" defTabSz="342900" rtl="0" eaLnBrk="1" fontAlgn="base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125" kern="1200">
                <a:solidFill>
                  <a:srgbClr val="53535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44" indent="-285744" defTabSz="457189" fontAlgn="base">
              <a:spcAft>
                <a:spcPct val="0"/>
              </a:spcAft>
              <a:buSzTx/>
              <a:defRPr/>
            </a:pPr>
            <a:endParaRPr lang="it-IT" sz="2667" dirty="0">
              <a:latin typeface="Arial Nova Light" panose="020B0304020202020204" pitchFamily="34" charset="0"/>
              <a:ea typeface="ＭＳ Ｐゴシック" charset="-128"/>
            </a:endParaRPr>
          </a:p>
          <a:p>
            <a:pPr marL="285744" indent="-285744" defTabSz="457189" fontAlgn="base">
              <a:spcAft>
                <a:spcPct val="0"/>
              </a:spcAft>
              <a:buSzTx/>
              <a:defRPr/>
            </a:pPr>
            <a:r>
              <a:rPr lang="it-IT" sz="1867" dirty="0"/>
              <a:t>5.500 ha di vigneti</a:t>
            </a:r>
          </a:p>
          <a:p>
            <a:pPr marL="285744" indent="-285744" defTabSz="457189" fontAlgn="base">
              <a:spcAft>
                <a:spcPct val="0"/>
              </a:spcAft>
              <a:buSzTx/>
              <a:defRPr/>
            </a:pPr>
            <a:r>
              <a:rPr lang="it-IT" sz="1867" dirty="0"/>
              <a:t>98% DOC/DP </a:t>
            </a:r>
          </a:p>
          <a:p>
            <a:pPr marL="285744" indent="-285744" defTabSz="457189" fontAlgn="base">
              <a:spcAft>
                <a:spcPct val="0"/>
              </a:spcAft>
              <a:buSzTx/>
              <a:defRPr/>
            </a:pPr>
            <a:r>
              <a:rPr lang="it-IT" sz="1867" dirty="0"/>
              <a:t>oltre 20 vitigni</a:t>
            </a:r>
          </a:p>
          <a:p>
            <a:pPr marL="285744" indent="-285744" defTabSz="457189" fontAlgn="base">
              <a:spcAft>
                <a:spcPct val="0"/>
              </a:spcAft>
              <a:buSzTx/>
              <a:defRPr/>
            </a:pPr>
            <a:r>
              <a:rPr lang="it-IT" sz="1867" dirty="0"/>
              <a:t>varietà autoctone: Schiava/</a:t>
            </a:r>
            <a:r>
              <a:rPr lang="it-IT" sz="1867" dirty="0" err="1"/>
              <a:t>Vernatsch</a:t>
            </a:r>
            <a:r>
              <a:rPr lang="it-IT" sz="1867" dirty="0"/>
              <a:t>, </a:t>
            </a:r>
            <a:r>
              <a:rPr lang="it-IT" sz="1867" dirty="0" err="1"/>
              <a:t>Lagrein</a:t>
            </a:r>
            <a:endParaRPr lang="it-IT" sz="1867" dirty="0"/>
          </a:p>
          <a:p>
            <a:pPr marL="285744" indent="-285744" defTabSz="457189" fontAlgn="base">
              <a:spcAft>
                <a:spcPct val="0"/>
              </a:spcAft>
              <a:buSzTx/>
              <a:defRPr/>
            </a:pPr>
            <a:r>
              <a:rPr lang="it-IT" sz="1867" dirty="0"/>
              <a:t>200  cantine</a:t>
            </a:r>
          </a:p>
          <a:p>
            <a:pPr marL="285744" indent="-285744" defTabSz="457189" fontAlgn="base">
              <a:spcAft>
                <a:spcPct val="0"/>
              </a:spcAft>
              <a:buSzTx/>
              <a:defRPr/>
            </a:pPr>
            <a:r>
              <a:rPr lang="it-IT" sz="1867" dirty="0"/>
              <a:t>330.000 hl/anno = 0,7% della produzione nazionale</a:t>
            </a:r>
          </a:p>
          <a:p>
            <a:pPr marL="285744" indent="-285744" defTabSz="457189" fontAlgn="base">
              <a:spcAft>
                <a:spcPct val="0"/>
              </a:spcAft>
              <a:buSzTx/>
              <a:defRPr/>
            </a:pPr>
            <a:r>
              <a:rPr lang="it-IT" sz="1867" dirty="0"/>
              <a:t>62% vini bianchi, 38% rossi</a:t>
            </a:r>
          </a:p>
          <a:p>
            <a:pPr marL="0" indent="0" defTabSz="457189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SzTx/>
              <a:buNone/>
              <a:defRPr/>
            </a:pPr>
            <a:endParaRPr lang="en-US" dirty="0">
              <a:latin typeface="Arial Nova Light" panose="020B0304020202020204" pitchFamily="34" charset="0"/>
              <a:ea typeface="ＭＳ Ｐゴシック" charset="-128"/>
            </a:endParaRP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40">
            <a:extLst>
              <a:ext uri="{FF2B5EF4-FFF2-40B4-BE49-F238E27FC236}">
                <a16:creationId xmlns:a16="http://schemas.microsoft.com/office/drawing/2014/main" id="{DE935A45-D541-41A0-A749-442463821FAF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38" y="331319"/>
            <a:ext cx="2085176" cy="837698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0074590-CE61-4B79-A929-07540CBBD27A}"/>
              </a:ext>
            </a:extLst>
          </p:cNvPr>
          <p:cNvSpPr/>
          <p:nvPr/>
        </p:nvSpPr>
        <p:spPr>
          <a:xfrm>
            <a:off x="78658" y="1059903"/>
            <a:ext cx="11405419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de-DE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de-DE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it-IT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AC39CA71-37B4-43A2-9D14-4E0316C7E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456" y="230018"/>
            <a:ext cx="7835828" cy="104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marR="0" indent="-342891" algn="l" defTabSz="457189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3733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ea typeface="ＭＳ Ｐゴシック" charset="0"/>
                <a:cs typeface="Arial" panose="020B0604020202020204" pitchFamily="34" charset="0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</a:pPr>
            <a:r>
              <a:rPr lang="it-IT" sz="2800" b="1" dirty="0">
                <a:solidFill>
                  <a:srgbClr val="707173"/>
                </a:solidFill>
                <a:latin typeface="Suedtirol Pro" panose="020B0704020208030204" pitchFamily="34" charset="0"/>
              </a:rPr>
              <a:t>I VINI</a:t>
            </a:r>
            <a:endParaRPr lang="it-IT" altLang="de-DE" sz="2800" b="1" dirty="0">
              <a:solidFill>
                <a:srgbClr val="707173"/>
              </a:solidFill>
              <a:latin typeface="Suedtirol Pro" panose="020B0704020208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A2DB2AF-5F32-425E-8055-D399C865E822}"/>
              </a:ext>
            </a:extLst>
          </p:cNvPr>
          <p:cNvSpPr txBox="1"/>
          <p:nvPr/>
        </p:nvSpPr>
        <p:spPr>
          <a:xfrm>
            <a:off x="0" y="5541264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latin typeface="Kievit-Regular" panose="02000503040000020004" pitchFamily="2" charset="0"/>
                <a:ea typeface="ＭＳ Ｐゴシック" charset="0"/>
              </a:rPr>
              <a:t>ALTO ADIGE PINOT NERO RISERVA</a:t>
            </a:r>
          </a:p>
          <a:p>
            <a:pPr algn="ctr"/>
            <a:r>
              <a:rPr lang="it-IT" sz="2000" b="1" dirty="0">
                <a:latin typeface="Kievit-Regular" panose="02000503040000020004" pitchFamily="2" charset="0"/>
                <a:ea typeface="ＭＳ Ｐゴシック" charset="0"/>
              </a:rPr>
              <a:t>ZENO 2017</a:t>
            </a:r>
          </a:p>
          <a:p>
            <a:pPr algn="ctr"/>
            <a:r>
              <a:rPr lang="it-IT" sz="2000" b="1" dirty="0">
                <a:latin typeface="Kievit-Regular" panose="02000503040000020004" pitchFamily="2" charset="0"/>
                <a:ea typeface="ＭＳ Ｐゴシック" charset="0"/>
              </a:rPr>
              <a:t>CANTINA MERANO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9A9D9AE-2AA0-4474-85D6-DC4FBF6841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2" b="12664"/>
          <a:stretch/>
        </p:blipFill>
        <p:spPr>
          <a:xfrm>
            <a:off x="4067767" y="153630"/>
            <a:ext cx="4056465" cy="538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26414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40">
            <a:extLst>
              <a:ext uri="{FF2B5EF4-FFF2-40B4-BE49-F238E27FC236}">
                <a16:creationId xmlns:a16="http://schemas.microsoft.com/office/drawing/2014/main" id="{DE935A45-D541-41A0-A749-442463821FAF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38" y="331319"/>
            <a:ext cx="2085176" cy="837698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0074590-CE61-4B79-A929-07540CBBD27A}"/>
              </a:ext>
            </a:extLst>
          </p:cNvPr>
          <p:cNvSpPr/>
          <p:nvPr/>
        </p:nvSpPr>
        <p:spPr>
          <a:xfrm>
            <a:off x="78658" y="1059903"/>
            <a:ext cx="11405419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de-DE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de-DE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it-IT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AC39CA71-37B4-43A2-9D14-4E0316C7E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456" y="230018"/>
            <a:ext cx="7835828" cy="104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marR="0" indent="-342891" algn="l" defTabSz="457189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3733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ea typeface="ＭＳ Ｐゴシック" charset="0"/>
                <a:cs typeface="Arial" panose="020B0604020202020204" pitchFamily="34" charset="0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</a:pPr>
            <a:r>
              <a:rPr lang="it-IT" sz="2800" b="1" dirty="0">
                <a:solidFill>
                  <a:srgbClr val="707173"/>
                </a:solidFill>
                <a:latin typeface="Suedtirol Pro" panose="020B0704020208030204" pitchFamily="34" charset="0"/>
              </a:rPr>
              <a:t>I VINI</a:t>
            </a:r>
            <a:endParaRPr lang="it-IT" altLang="de-DE" sz="2800" b="1" dirty="0">
              <a:solidFill>
                <a:srgbClr val="707173"/>
              </a:solidFill>
              <a:latin typeface="Suedtirol Pro" panose="020B0704020208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A2DB2AF-5F32-425E-8055-D399C865E822}"/>
              </a:ext>
            </a:extLst>
          </p:cNvPr>
          <p:cNvSpPr txBox="1"/>
          <p:nvPr/>
        </p:nvSpPr>
        <p:spPr>
          <a:xfrm>
            <a:off x="0" y="5541264"/>
            <a:ext cx="12192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latin typeface="Kievit-Regular" panose="02000503040000020004" pitchFamily="2" charset="0"/>
                <a:ea typeface="ＭＳ Ｐゴシック" charset="0"/>
              </a:rPr>
              <a:t>ALTO ADIGE GEWÜRZTRAMINER </a:t>
            </a:r>
          </a:p>
          <a:p>
            <a:pPr algn="ctr"/>
            <a:r>
              <a:rPr lang="it-IT" sz="2000" b="1" dirty="0">
                <a:latin typeface="Kievit-Regular" panose="02000503040000020004" pitchFamily="2" charset="0"/>
                <a:ea typeface="ＭＳ Ｐゴシック" charset="0"/>
              </a:rPr>
              <a:t>NUSSBAUMER 2018 </a:t>
            </a:r>
          </a:p>
          <a:p>
            <a:pPr algn="ctr"/>
            <a:r>
              <a:rPr lang="it-IT" sz="2000" b="1" dirty="0">
                <a:latin typeface="Kievit-Regular" panose="02000503040000020004" pitchFamily="2" charset="0"/>
                <a:ea typeface="ＭＳ Ｐゴシック" charset="0"/>
              </a:rPr>
              <a:t>CANTINA TRAMIN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D4E8460-9A41-4D17-8332-41259C02403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0334" y="301073"/>
            <a:ext cx="1571332" cy="522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9245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5">
            <a:extLst>
              <a:ext uri="{FF2B5EF4-FFF2-40B4-BE49-F238E27FC236}">
                <a16:creationId xmlns:a16="http://schemas.microsoft.com/office/drawing/2014/main" id="{090512DE-E0AC-4E3F-AA18-35B458881D82}"/>
              </a:ext>
            </a:extLst>
          </p:cNvPr>
          <p:cNvSpPr txBox="1">
            <a:spLocks/>
          </p:cNvSpPr>
          <p:nvPr/>
        </p:nvSpPr>
        <p:spPr>
          <a:xfrm>
            <a:off x="368963" y="5155184"/>
            <a:ext cx="8669132" cy="1040299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825" kern="1200">
                <a:solidFill>
                  <a:srgbClr val="535352"/>
                </a:solidFill>
                <a:latin typeface="Kievit-Regular"/>
                <a:ea typeface="ＭＳ Ｐゴシック" charset="0"/>
                <a:cs typeface="Kievit-Regular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indent="-342891" defTabSz="457189"/>
            <a:r>
              <a:rPr lang="de-DE" sz="3733" dirty="0">
                <a:solidFill>
                  <a:srgbClr val="FFFFFF"/>
                </a:solidFill>
                <a:latin typeface="Suedtirol Pro" panose="020B0704020208030204" pitchFamily="34" charset="0"/>
              </a:rPr>
              <a:t>www.vinialtoadige.com</a:t>
            </a:r>
          </a:p>
        </p:txBody>
      </p:sp>
      <p:pic>
        <p:nvPicPr>
          <p:cNvPr id="9" name="Picture 2" descr="Facebook Brand Resources">
            <a:extLst>
              <a:ext uri="{FF2B5EF4-FFF2-40B4-BE49-F238E27FC236}">
                <a16:creationId xmlns:a16="http://schemas.microsoft.com/office/drawing/2014/main" id="{48837E1E-A595-4AEF-A8D9-1AB4C0C71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79" y="6060570"/>
            <a:ext cx="436708" cy="43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Inhaltsplatzhalter 4">
            <a:extLst>
              <a:ext uri="{FF2B5EF4-FFF2-40B4-BE49-F238E27FC236}">
                <a16:creationId xmlns:a16="http://schemas.microsoft.com/office/drawing/2014/main" id="{CBFCE4AB-4F5D-455D-A57F-B8DFCC7C9819}"/>
              </a:ext>
            </a:extLst>
          </p:cNvPr>
          <p:cNvSpPr txBox="1">
            <a:spLocks/>
          </p:cNvSpPr>
          <p:nvPr/>
        </p:nvSpPr>
        <p:spPr>
          <a:xfrm>
            <a:off x="961303" y="6027267"/>
            <a:ext cx="4471831" cy="369333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825" kern="1200">
                <a:solidFill>
                  <a:srgbClr val="535352"/>
                </a:solidFill>
                <a:latin typeface="Kievit-Regular"/>
                <a:ea typeface="ＭＳ Ｐゴシック" charset="0"/>
                <a:cs typeface="Kievit-Regular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indent="-342891" defTabSz="457189">
              <a:defRPr/>
            </a:pPr>
            <a:r>
              <a:rPr lang="de-DE" altLang="de-DE" sz="2400" dirty="0">
                <a:solidFill>
                  <a:srgbClr val="FFFFFF"/>
                </a:solidFill>
                <a:latin typeface="Kievit-Regular" panose="020B0604020202020204" charset="0"/>
                <a:cs typeface="Arial" panose="020B0604020202020204" pitchFamily="34" charset="0"/>
              </a:rPr>
              <a:t>Südtirol Wein – </a:t>
            </a:r>
            <a:r>
              <a:rPr lang="de-DE" altLang="de-DE" sz="2400" dirty="0" err="1">
                <a:solidFill>
                  <a:srgbClr val="FFFFFF"/>
                </a:solidFill>
                <a:latin typeface="Kievit-Regular" panose="020B0604020202020204" charset="0"/>
                <a:cs typeface="Arial" panose="020B0604020202020204" pitchFamily="34" charset="0"/>
              </a:rPr>
              <a:t>Vini</a:t>
            </a:r>
            <a:r>
              <a:rPr lang="de-DE" altLang="de-DE" sz="2400" dirty="0">
                <a:solidFill>
                  <a:srgbClr val="FFFFFF"/>
                </a:solidFill>
                <a:latin typeface="Kievit-Regular" panose="020B0604020202020204" charset="0"/>
                <a:cs typeface="Arial" panose="020B0604020202020204" pitchFamily="34" charset="0"/>
              </a:rPr>
              <a:t> Alto </a:t>
            </a:r>
            <a:r>
              <a:rPr lang="de-DE" altLang="de-DE" sz="2400" dirty="0" err="1">
                <a:solidFill>
                  <a:srgbClr val="FFFFFF"/>
                </a:solidFill>
                <a:latin typeface="Kievit-Regular" panose="020B0604020202020204" charset="0"/>
                <a:cs typeface="Arial" panose="020B0604020202020204" pitchFamily="34" charset="0"/>
              </a:rPr>
              <a:t>Adige</a:t>
            </a:r>
            <a:endParaRPr lang="de-DE" altLang="de-DE" sz="2400" dirty="0">
              <a:solidFill>
                <a:srgbClr val="FFFFFF"/>
              </a:solidFill>
              <a:latin typeface="Kievit-Regular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File:Instagram logo 2016.svg - Wikipedia">
            <a:extLst>
              <a:ext uri="{FF2B5EF4-FFF2-40B4-BE49-F238E27FC236}">
                <a16:creationId xmlns:a16="http://schemas.microsoft.com/office/drawing/2014/main" id="{252A566E-FD16-40CE-BF7F-C77A14649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021" y="6060571"/>
            <a:ext cx="436707" cy="43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Inhaltsplatzhalter 4">
            <a:extLst>
              <a:ext uri="{FF2B5EF4-FFF2-40B4-BE49-F238E27FC236}">
                <a16:creationId xmlns:a16="http://schemas.microsoft.com/office/drawing/2014/main" id="{5BC75C61-6B52-4889-A5B9-CB3C419F6E50}"/>
              </a:ext>
            </a:extLst>
          </p:cNvPr>
          <p:cNvSpPr txBox="1">
            <a:spLocks/>
          </p:cNvSpPr>
          <p:nvPr/>
        </p:nvSpPr>
        <p:spPr>
          <a:xfrm>
            <a:off x="6850666" y="6027267"/>
            <a:ext cx="3046315" cy="369333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defRPr sz="825" kern="1200">
                <a:solidFill>
                  <a:srgbClr val="535352"/>
                </a:solidFill>
                <a:latin typeface="Kievit-Regular"/>
                <a:ea typeface="ＭＳ Ｐゴシック" charset="0"/>
                <a:cs typeface="Kievit-Regular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indent="-342891" defTabSz="457189">
              <a:defRPr/>
            </a:pPr>
            <a:r>
              <a:rPr lang="de-DE" altLang="de-DE" sz="2400" dirty="0">
                <a:solidFill>
                  <a:srgbClr val="FFFFFF"/>
                </a:solidFill>
                <a:latin typeface="Kievit-Regular" panose="020B0604020202020204" charset="0"/>
                <a:cs typeface="Arial" panose="020B0604020202020204" pitchFamily="34" charset="0"/>
              </a:rPr>
              <a:t>@</a:t>
            </a:r>
            <a:r>
              <a:rPr lang="de-DE" altLang="de-DE" sz="2400" dirty="0" err="1">
                <a:solidFill>
                  <a:srgbClr val="FFFFFF"/>
                </a:solidFill>
                <a:latin typeface="Kievit-Regular" panose="020B0604020202020204" charset="0"/>
                <a:cs typeface="Arial" panose="020B0604020202020204" pitchFamily="34" charset="0"/>
              </a:rPr>
              <a:t>altoadigewines</a:t>
            </a:r>
            <a:endParaRPr lang="de-DE" altLang="de-DE" sz="2400" dirty="0">
              <a:solidFill>
                <a:srgbClr val="FFFFFF"/>
              </a:solidFill>
              <a:latin typeface="Kievit-Regular" panose="020B060402020202020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40">
            <a:extLst>
              <a:ext uri="{FF2B5EF4-FFF2-40B4-BE49-F238E27FC236}">
                <a16:creationId xmlns:a16="http://schemas.microsoft.com/office/drawing/2014/main" id="{DE935A45-D541-41A0-A749-442463821FAF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38" y="331319"/>
            <a:ext cx="2085176" cy="837698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0074590-CE61-4B79-A929-07540CBBD27A}"/>
              </a:ext>
            </a:extLst>
          </p:cNvPr>
          <p:cNvSpPr/>
          <p:nvPr/>
        </p:nvSpPr>
        <p:spPr>
          <a:xfrm>
            <a:off x="78658" y="1059903"/>
            <a:ext cx="11405419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de-DE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de-DE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it-IT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AC39CA71-37B4-43A2-9D14-4E0316C7E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456" y="230018"/>
            <a:ext cx="5544911" cy="104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marR="0" indent="-342891" algn="l" defTabSz="457189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3733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ea typeface="ＭＳ Ｐゴシック" charset="0"/>
                <a:cs typeface="Arial" panose="020B0604020202020204" pitchFamily="34" charset="0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</a:pPr>
            <a:r>
              <a:rPr lang="it-IT" sz="2800" b="1" dirty="0">
                <a:solidFill>
                  <a:srgbClr val="707173"/>
                </a:solidFill>
                <a:latin typeface="Suedtirol Pro" panose="020B0704020208030204" pitchFamily="34" charset="0"/>
              </a:rPr>
              <a:t>STORIA E CULTURA ENOICA</a:t>
            </a:r>
            <a:endParaRPr lang="it-IT" altLang="de-DE" sz="2800" b="1" dirty="0">
              <a:solidFill>
                <a:srgbClr val="707173"/>
              </a:solidFill>
              <a:latin typeface="Suedtirol Pro" panose="020B0704020208030204" pitchFamily="34" charset="0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71C50AF9-1687-4CD9-A03B-9D43E4A79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40"/>
          <a:stretch>
            <a:fillRect/>
          </a:stretch>
        </p:blipFill>
        <p:spPr bwMode="auto">
          <a:xfrm>
            <a:off x="0" y="1316800"/>
            <a:ext cx="12192000" cy="478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6B7F8D02-8358-45F3-B058-EF379FD46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667" y="1998901"/>
            <a:ext cx="2008488" cy="1089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61893E50-EB57-442F-8C50-B6639605D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00" y="5135620"/>
            <a:ext cx="3945492" cy="172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fik 3">
            <a:extLst>
              <a:ext uri="{FF2B5EF4-FFF2-40B4-BE49-F238E27FC236}">
                <a16:creationId xmlns:a16="http://schemas.microsoft.com/office/drawing/2014/main" id="{3FB93713-A585-4745-96B5-0365DC1EE9A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608" y="1679997"/>
            <a:ext cx="2626954" cy="111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Grafik 4">
            <a:extLst>
              <a:ext uri="{FF2B5EF4-FFF2-40B4-BE49-F238E27FC236}">
                <a16:creationId xmlns:a16="http://schemas.microsoft.com/office/drawing/2014/main" id="{42DD1198-2BE8-4027-84FA-2B2F21A65D2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400" y="4432533"/>
            <a:ext cx="3437291" cy="221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2032175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40">
            <a:extLst>
              <a:ext uri="{FF2B5EF4-FFF2-40B4-BE49-F238E27FC236}">
                <a16:creationId xmlns:a16="http://schemas.microsoft.com/office/drawing/2014/main" id="{DE935A45-D541-41A0-A749-442463821FAF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38" y="331319"/>
            <a:ext cx="2085176" cy="837698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0074590-CE61-4B79-A929-07540CBBD27A}"/>
              </a:ext>
            </a:extLst>
          </p:cNvPr>
          <p:cNvSpPr/>
          <p:nvPr/>
        </p:nvSpPr>
        <p:spPr>
          <a:xfrm>
            <a:off x="78658" y="1059903"/>
            <a:ext cx="11405419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de-DE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de-DE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it-IT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AC39CA71-37B4-43A2-9D14-4E0316C7E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456" y="230018"/>
            <a:ext cx="5544911" cy="104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marR="0" indent="-342891" algn="l" defTabSz="457189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3733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ea typeface="ＭＳ Ｐゴシック" charset="0"/>
                <a:cs typeface="Arial" panose="020B0604020202020204" pitchFamily="34" charset="0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</a:pPr>
            <a:r>
              <a:rPr lang="it-IT" sz="2800" b="1" dirty="0">
                <a:solidFill>
                  <a:srgbClr val="707173"/>
                </a:solidFill>
                <a:latin typeface="Suedtirol Pro" panose="020B0704020208030204" pitchFamily="34" charset="0"/>
              </a:rPr>
              <a:t>STORIA E CULTURA ENOICA</a:t>
            </a:r>
            <a:endParaRPr lang="it-IT" altLang="de-DE" sz="2800" b="1" dirty="0">
              <a:solidFill>
                <a:srgbClr val="707173"/>
              </a:solidFill>
              <a:latin typeface="Suedtirol Pro" panose="020B0704020208030204" pitchFamily="34" charset="0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B83CAA2B-915B-42B1-B7CE-8710A1251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5190"/>
            <a:ext cx="12009633" cy="420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C2D0C6ED-B9A4-4385-843D-AB2575045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973" y="750167"/>
            <a:ext cx="2692037" cy="221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03C89953-7E9C-44E3-BB52-6FD888C07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91" y="6005103"/>
            <a:ext cx="1955479" cy="71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B3D0647F-98FC-4891-9361-0AE8F9DE4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340" y="610970"/>
            <a:ext cx="1690245" cy="2089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2EC85006-6355-4828-93FE-2ED4EB18C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471" y="4716983"/>
            <a:ext cx="1468988" cy="2003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266132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62E054CD-66C0-9C4F-892B-435808DA73E8}"/>
              </a:ext>
            </a:extLst>
          </p:cNvPr>
          <p:cNvSpPr txBox="1"/>
          <p:nvPr/>
        </p:nvSpPr>
        <p:spPr>
          <a:xfrm>
            <a:off x="9958845" y="2250153"/>
            <a:ext cx="1800878" cy="2208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333" dirty="0">
                <a:solidFill>
                  <a:srgbClr val="000000">
                    <a:lumMod val="85000"/>
                    <a:lumOff val="15000"/>
                  </a:srgbClr>
                </a:solidFill>
                <a:latin typeface="Kievit-Regular" panose="02000503040000020004" pitchFamily="2" charset="0"/>
                <a:ea typeface="ＭＳ Ｐゴシック" panose="020B0600070205080204" pitchFamily="34" charset="-128"/>
              </a:rPr>
              <a:t>Vigneto</a:t>
            </a:r>
          </a:p>
          <a:p>
            <a:pPr defTabSz="609585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333" dirty="0">
                <a:solidFill>
                  <a:srgbClr val="000000">
                    <a:lumMod val="85000"/>
                    <a:lumOff val="15000"/>
                  </a:srgbClr>
                </a:solidFill>
                <a:latin typeface="Kievit-Regular" panose="02000503040000020004" pitchFamily="2" charset="0"/>
                <a:ea typeface="ＭＳ Ｐゴシック" panose="020B0600070205080204" pitchFamily="34" charset="-128"/>
              </a:rPr>
              <a:t>Centro abitato</a:t>
            </a:r>
          </a:p>
          <a:p>
            <a:pPr defTabSz="609585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333" dirty="0">
                <a:solidFill>
                  <a:srgbClr val="000000">
                    <a:lumMod val="85000"/>
                    <a:lumOff val="15000"/>
                  </a:srgbClr>
                </a:solidFill>
                <a:latin typeface="Kievit-Regular" panose="02000503040000020004" pitchFamily="2" charset="0"/>
                <a:ea typeface="ＭＳ Ｐゴシック" panose="020B0600070205080204" pitchFamily="34" charset="-128"/>
              </a:rPr>
              <a:t>Autostrada </a:t>
            </a:r>
          </a:p>
          <a:p>
            <a:pPr defTabSz="609585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333" dirty="0">
                <a:solidFill>
                  <a:srgbClr val="000000">
                    <a:lumMod val="85000"/>
                    <a:lumOff val="15000"/>
                  </a:srgbClr>
                </a:solidFill>
                <a:latin typeface="Kievit-Regular" panose="02000503040000020004" pitchFamily="2" charset="0"/>
                <a:ea typeface="ＭＳ Ｐゴシック" panose="020B0600070205080204" pitchFamily="34" charset="-128"/>
              </a:rPr>
              <a:t>Strada del Vino </a:t>
            </a:r>
          </a:p>
          <a:p>
            <a:pPr defTabSz="609585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333" dirty="0">
                <a:solidFill>
                  <a:srgbClr val="000000">
                    <a:lumMod val="85000"/>
                    <a:lumOff val="15000"/>
                  </a:srgbClr>
                </a:solidFill>
                <a:latin typeface="Kievit-Regular" panose="02000503040000020004" pitchFamily="2" charset="0"/>
                <a:ea typeface="ＭＳ Ｐゴシック" panose="020B0600070205080204" pitchFamily="34" charset="-128"/>
              </a:rPr>
              <a:t>Strada principale </a:t>
            </a:r>
          </a:p>
          <a:p>
            <a:pPr defTabSz="609585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333" dirty="0">
                <a:solidFill>
                  <a:srgbClr val="000000">
                    <a:lumMod val="85000"/>
                    <a:lumOff val="15000"/>
                  </a:srgbClr>
                </a:solidFill>
                <a:latin typeface="Kievit-Regular" panose="02000503040000020004" pitchFamily="2" charset="0"/>
                <a:ea typeface="ＭＳ Ｐゴシック" panose="020B0600070205080204" pitchFamily="34" charset="-128"/>
              </a:rPr>
              <a:t>Strada secondaria </a:t>
            </a:r>
          </a:p>
          <a:p>
            <a:pPr defTabSz="609585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333" dirty="0">
                <a:solidFill>
                  <a:srgbClr val="000000">
                    <a:lumMod val="85000"/>
                    <a:lumOff val="15000"/>
                  </a:srgbClr>
                </a:solidFill>
                <a:latin typeface="Kievit-Regular" panose="02000503040000020004" pitchFamily="2" charset="0"/>
                <a:ea typeface="ＭＳ Ｐゴシック" panose="020B0600070205080204" pitchFamily="34" charset="-128"/>
              </a:rPr>
              <a:t>Lago e corso d’acqua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DA5269F-D408-B24A-B547-B4B3B82CB57A}"/>
              </a:ext>
            </a:extLst>
          </p:cNvPr>
          <p:cNvSpPr/>
          <p:nvPr/>
        </p:nvSpPr>
        <p:spPr>
          <a:xfrm>
            <a:off x="9712479" y="2363623"/>
            <a:ext cx="229112" cy="229112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dirty="0">
              <a:solidFill>
                <a:srgbClr val="FFFFFF"/>
              </a:solidFill>
              <a:latin typeface="Rockwell" panose="02060603020205020403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C611E1A9-45C7-EE4B-ABB4-FD3B2C9A3997}"/>
              </a:ext>
            </a:extLst>
          </p:cNvPr>
          <p:cNvSpPr/>
          <p:nvPr/>
        </p:nvSpPr>
        <p:spPr>
          <a:xfrm>
            <a:off x="9707855" y="2676553"/>
            <a:ext cx="229112" cy="2291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 dirty="0">
              <a:solidFill>
                <a:srgbClr val="FFFFFF"/>
              </a:solidFill>
              <a:latin typeface="Rockwell" panose="02060603020205020403"/>
            </a:endParaRP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B541A099-9C1D-8F4F-BC40-8CD2E9D7B408}"/>
              </a:ext>
            </a:extLst>
          </p:cNvPr>
          <p:cNvGrpSpPr/>
          <p:nvPr/>
        </p:nvGrpSpPr>
        <p:grpSpPr>
          <a:xfrm>
            <a:off x="9708413" y="3031654"/>
            <a:ext cx="220527" cy="120261"/>
            <a:chOff x="7235723" y="2031597"/>
            <a:chExt cx="165395" cy="90196"/>
          </a:xfrm>
        </p:grpSpPr>
        <p:cxnSp>
          <p:nvCxnSpPr>
            <p:cNvPr id="19" name="Gerade Verbindung 18">
              <a:extLst>
                <a:ext uri="{FF2B5EF4-FFF2-40B4-BE49-F238E27FC236}">
                  <a16:creationId xmlns:a16="http://schemas.microsoft.com/office/drawing/2014/main" id="{81D156C5-A479-4946-9E2B-7564870AD221}"/>
                </a:ext>
              </a:extLst>
            </p:cNvPr>
            <p:cNvCxnSpPr/>
            <p:nvPr/>
          </p:nvCxnSpPr>
          <p:spPr>
            <a:xfrm>
              <a:off x="7235955" y="2099256"/>
              <a:ext cx="165163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>
              <a:extLst>
                <a:ext uri="{FF2B5EF4-FFF2-40B4-BE49-F238E27FC236}">
                  <a16:creationId xmlns:a16="http://schemas.microsoft.com/office/drawing/2014/main" id="{9B717D2E-D6C5-294C-851F-1F0978F51825}"/>
                </a:ext>
              </a:extLst>
            </p:cNvPr>
            <p:cNvCxnSpPr/>
            <p:nvPr/>
          </p:nvCxnSpPr>
          <p:spPr>
            <a:xfrm>
              <a:off x="7235955" y="2076718"/>
              <a:ext cx="165163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>
              <a:extLst>
                <a:ext uri="{FF2B5EF4-FFF2-40B4-BE49-F238E27FC236}">
                  <a16:creationId xmlns:a16="http://schemas.microsoft.com/office/drawing/2014/main" id="{8AF5B3B1-FB6C-AA40-A20B-00D548DA0027}"/>
                </a:ext>
              </a:extLst>
            </p:cNvPr>
            <p:cNvCxnSpPr/>
            <p:nvPr/>
          </p:nvCxnSpPr>
          <p:spPr>
            <a:xfrm>
              <a:off x="7235955" y="2054181"/>
              <a:ext cx="165163" cy="0"/>
            </a:xfrm>
            <a:prstGeom prst="line">
              <a:avLst/>
            </a:prstGeom>
            <a:ln w="38100">
              <a:solidFill>
                <a:schemeClr val="accent6"/>
              </a:solidFill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>
              <a:extLst>
                <a:ext uri="{FF2B5EF4-FFF2-40B4-BE49-F238E27FC236}">
                  <a16:creationId xmlns:a16="http://schemas.microsoft.com/office/drawing/2014/main" id="{C21BF976-E03B-544D-9456-E8826F72D851}"/>
                </a:ext>
              </a:extLst>
            </p:cNvPr>
            <p:cNvCxnSpPr>
              <a:cxnSpLocks/>
            </p:cNvCxnSpPr>
            <p:nvPr/>
          </p:nvCxnSpPr>
          <p:spPr>
            <a:xfrm>
              <a:off x="7235723" y="2031597"/>
              <a:ext cx="165395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1D4A02AB-FB63-4140-B40E-F511799D9E5A}"/>
                </a:ext>
              </a:extLst>
            </p:cNvPr>
            <p:cNvCxnSpPr/>
            <p:nvPr/>
          </p:nvCxnSpPr>
          <p:spPr>
            <a:xfrm>
              <a:off x="7235839" y="2121793"/>
              <a:ext cx="165163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24134D35-1ECD-3E42-A759-8EF6DDE26B7D}"/>
              </a:ext>
            </a:extLst>
          </p:cNvPr>
          <p:cNvGrpSpPr/>
          <p:nvPr/>
        </p:nvGrpSpPr>
        <p:grpSpPr>
          <a:xfrm>
            <a:off x="9704120" y="3363142"/>
            <a:ext cx="220217" cy="64455"/>
            <a:chOff x="7235955" y="2028422"/>
            <a:chExt cx="165163" cy="48341"/>
          </a:xfrm>
        </p:grpSpPr>
        <p:cxnSp>
          <p:nvCxnSpPr>
            <p:cNvPr id="28" name="Gerade Verbindung 27">
              <a:extLst>
                <a:ext uri="{FF2B5EF4-FFF2-40B4-BE49-F238E27FC236}">
                  <a16:creationId xmlns:a16="http://schemas.microsoft.com/office/drawing/2014/main" id="{A383520B-92AB-A84A-A9C8-0E5CBBB8BE5D}"/>
                </a:ext>
              </a:extLst>
            </p:cNvPr>
            <p:cNvCxnSpPr/>
            <p:nvPr/>
          </p:nvCxnSpPr>
          <p:spPr>
            <a:xfrm>
              <a:off x="7235955" y="2076763"/>
              <a:ext cx="165163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28">
              <a:extLst>
                <a:ext uri="{FF2B5EF4-FFF2-40B4-BE49-F238E27FC236}">
                  <a16:creationId xmlns:a16="http://schemas.microsoft.com/office/drawing/2014/main" id="{10E958BA-FEC0-A946-B533-EC1FB510FCDB}"/>
                </a:ext>
              </a:extLst>
            </p:cNvPr>
            <p:cNvCxnSpPr/>
            <p:nvPr/>
          </p:nvCxnSpPr>
          <p:spPr>
            <a:xfrm>
              <a:off x="7235955" y="2054181"/>
              <a:ext cx="165163" cy="0"/>
            </a:xfrm>
            <a:prstGeom prst="line">
              <a:avLst/>
            </a:prstGeom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29">
              <a:extLst>
                <a:ext uri="{FF2B5EF4-FFF2-40B4-BE49-F238E27FC236}">
                  <a16:creationId xmlns:a16="http://schemas.microsoft.com/office/drawing/2014/main" id="{0141A802-A1FE-3843-88DD-735253AA4F33}"/>
                </a:ext>
              </a:extLst>
            </p:cNvPr>
            <p:cNvCxnSpPr/>
            <p:nvPr/>
          </p:nvCxnSpPr>
          <p:spPr>
            <a:xfrm>
              <a:off x="7235955" y="2028422"/>
              <a:ext cx="165163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3D1B3CDB-64BD-D64C-804B-FA5DE82712B4}"/>
              </a:ext>
            </a:extLst>
          </p:cNvPr>
          <p:cNvGrpSpPr/>
          <p:nvPr/>
        </p:nvGrpSpPr>
        <p:grpSpPr>
          <a:xfrm>
            <a:off x="9704120" y="3682241"/>
            <a:ext cx="220217" cy="68688"/>
            <a:chOff x="7235955" y="2028422"/>
            <a:chExt cx="165163" cy="51516"/>
          </a:xfrm>
        </p:grpSpPr>
        <p:cxnSp>
          <p:nvCxnSpPr>
            <p:cNvPr id="34" name="Gerade Verbindung 33">
              <a:extLst>
                <a:ext uri="{FF2B5EF4-FFF2-40B4-BE49-F238E27FC236}">
                  <a16:creationId xmlns:a16="http://schemas.microsoft.com/office/drawing/2014/main" id="{C177462B-7ABD-4646-9437-48D7187CD0A1}"/>
                </a:ext>
              </a:extLst>
            </p:cNvPr>
            <p:cNvCxnSpPr/>
            <p:nvPr/>
          </p:nvCxnSpPr>
          <p:spPr>
            <a:xfrm>
              <a:off x="7235955" y="2079938"/>
              <a:ext cx="165163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>
              <a:extLst>
                <a:ext uri="{FF2B5EF4-FFF2-40B4-BE49-F238E27FC236}">
                  <a16:creationId xmlns:a16="http://schemas.microsoft.com/office/drawing/2014/main" id="{1C2FB8F7-DE06-374A-9EEE-4864C30D5969}"/>
                </a:ext>
              </a:extLst>
            </p:cNvPr>
            <p:cNvCxnSpPr/>
            <p:nvPr/>
          </p:nvCxnSpPr>
          <p:spPr>
            <a:xfrm>
              <a:off x="7235955" y="2054181"/>
              <a:ext cx="165163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>
              <a:extLst>
                <a:ext uri="{FF2B5EF4-FFF2-40B4-BE49-F238E27FC236}">
                  <a16:creationId xmlns:a16="http://schemas.microsoft.com/office/drawing/2014/main" id="{77462C6F-B503-2646-870D-B879E7DEE9E7}"/>
                </a:ext>
              </a:extLst>
            </p:cNvPr>
            <p:cNvCxnSpPr/>
            <p:nvPr/>
          </p:nvCxnSpPr>
          <p:spPr>
            <a:xfrm>
              <a:off x="7235955" y="2028422"/>
              <a:ext cx="165163" cy="0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Gerade Verbindung 39">
            <a:extLst>
              <a:ext uri="{FF2B5EF4-FFF2-40B4-BE49-F238E27FC236}">
                <a16:creationId xmlns:a16="http://schemas.microsoft.com/office/drawing/2014/main" id="{2684CC03-A7FF-E743-A281-256C0EBB4AAB}"/>
              </a:ext>
            </a:extLst>
          </p:cNvPr>
          <p:cNvCxnSpPr/>
          <p:nvPr/>
        </p:nvCxnSpPr>
        <p:spPr>
          <a:xfrm>
            <a:off x="9708568" y="4009561"/>
            <a:ext cx="220217" cy="0"/>
          </a:xfrm>
          <a:prstGeom prst="line">
            <a:avLst/>
          </a:prstGeom>
          <a:ln w="22225">
            <a:solidFill>
              <a:schemeClr val="bg1">
                <a:lumMod val="75000"/>
              </a:schemeClr>
            </a:solidFill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hteck 47">
            <a:extLst>
              <a:ext uri="{FF2B5EF4-FFF2-40B4-BE49-F238E27FC236}">
                <a16:creationId xmlns:a16="http://schemas.microsoft.com/office/drawing/2014/main" id="{533BD5AD-7879-5341-99E6-B916D6CCBE14}"/>
              </a:ext>
            </a:extLst>
          </p:cNvPr>
          <p:cNvSpPr/>
          <p:nvPr/>
        </p:nvSpPr>
        <p:spPr>
          <a:xfrm>
            <a:off x="9712479" y="4188051"/>
            <a:ext cx="229112" cy="229112"/>
          </a:xfrm>
          <a:prstGeom prst="rect">
            <a:avLst/>
          </a:prstGeom>
          <a:solidFill>
            <a:srgbClr val="B2CEE4"/>
          </a:solidFill>
          <a:ln>
            <a:noFill/>
          </a:ln>
          <a:effectLst>
            <a:outerShdw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FFFFFF"/>
              </a:solidFill>
              <a:latin typeface="Rockwell" panose="02060603020205020403"/>
            </a:endParaRP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3581AE65-A5A6-4EC6-BBB4-C77DD6A497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1" t="86846" r="2176" b="7551"/>
          <a:stretch/>
        </p:blipFill>
        <p:spPr bwMode="auto">
          <a:xfrm>
            <a:off x="9266608" y="5385328"/>
            <a:ext cx="1713901" cy="469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DB30A4D5-ADBC-4EBF-B1F2-70FE13184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40"/>
          <a:stretch/>
        </p:blipFill>
        <p:spPr bwMode="auto">
          <a:xfrm>
            <a:off x="0" y="-1"/>
            <a:ext cx="9167749" cy="687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76875D0D-2FC4-4257-A746-1E33E1AD991A}"/>
              </a:ext>
            </a:extLst>
          </p:cNvPr>
          <p:cNvSpPr/>
          <p:nvPr/>
        </p:nvSpPr>
        <p:spPr>
          <a:xfrm>
            <a:off x="7299367" y="5854584"/>
            <a:ext cx="1713901" cy="10034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FF"/>
              </a:solidFill>
              <a:latin typeface="Rockwell" panose="02060603020205020403"/>
            </a:endParaRPr>
          </a:p>
        </p:txBody>
      </p:sp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platzhalter 1">
            <a:extLst>
              <a:ext uri="{FF2B5EF4-FFF2-40B4-BE49-F238E27FC236}">
                <a16:creationId xmlns:a16="http://schemas.microsoft.com/office/drawing/2014/main" id="{1B4FC39A-7EB2-2941-BA2D-94D90F170BDF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207698" y="146805"/>
            <a:ext cx="5544911" cy="104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</a:pPr>
            <a:r>
              <a:rPr lang="it-IT" sz="2800" b="1" dirty="0">
                <a:solidFill>
                  <a:srgbClr val="707173"/>
                </a:solidFill>
                <a:latin typeface="Suedtirol Pro" panose="020B0704020208030204" pitchFamily="34" charset="0"/>
              </a:rPr>
              <a:t>TOPOGRAFIA E CLIMA</a:t>
            </a:r>
            <a:endParaRPr lang="it-IT" altLang="de-DE" sz="2800" b="1" dirty="0">
              <a:solidFill>
                <a:srgbClr val="707173"/>
              </a:solidFill>
              <a:latin typeface="Suedtirol Pro" panose="020B0704020208030204" pitchFamily="34" charset="0"/>
            </a:endParaRP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616F6005-434A-4391-ADA1-9C7AAA1F3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4" t="29597" r="79497" b="64778"/>
          <a:stretch/>
        </p:blipFill>
        <p:spPr bwMode="auto">
          <a:xfrm>
            <a:off x="3277589" y="2462152"/>
            <a:ext cx="585849" cy="4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26CF2C46-6C5D-4B21-B519-2F7FC883AD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" t="61411" r="89316" b="34700"/>
          <a:stretch/>
        </p:blipFill>
        <p:spPr bwMode="auto">
          <a:xfrm>
            <a:off x="1834075" y="4327896"/>
            <a:ext cx="1047669" cy="2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E0C898F8-5D56-44A3-BBF5-DD4D6CFD8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53" t="37317" r="1448" b="54722"/>
          <a:stretch/>
        </p:blipFill>
        <p:spPr bwMode="auto">
          <a:xfrm>
            <a:off x="6935189" y="2070887"/>
            <a:ext cx="3131315" cy="60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F4E1A77B-A340-4061-92D1-4418EECF61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8" t="60729" r="6464" b="33810"/>
          <a:stretch/>
        </p:blipFill>
        <p:spPr bwMode="auto">
          <a:xfrm>
            <a:off x="8326676" y="4623459"/>
            <a:ext cx="1565659" cy="41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C154B28-C17A-46F0-88AC-56E28B585413}"/>
              </a:ext>
            </a:extLst>
          </p:cNvPr>
          <p:cNvSpPr txBox="1"/>
          <p:nvPr/>
        </p:nvSpPr>
        <p:spPr>
          <a:xfrm>
            <a:off x="9892336" y="5943600"/>
            <a:ext cx="189667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0958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b="1" dirty="0">
                <a:solidFill>
                  <a:srgbClr val="748593"/>
                </a:solidFill>
                <a:latin typeface="Kievit-Regular" panose="020B0604020202020204" charset="0"/>
                <a:ea typeface="ＭＳ Ｐゴシック" panose="020B0600070205080204" pitchFamily="34" charset="-128"/>
              </a:rPr>
              <a:t>Mar Mediterraneo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D839C53-3144-4A09-9DBF-C397321A2276}"/>
              </a:ext>
            </a:extLst>
          </p:cNvPr>
          <p:cNvSpPr txBox="1"/>
          <p:nvPr/>
        </p:nvSpPr>
        <p:spPr>
          <a:xfrm>
            <a:off x="4053840" y="5332342"/>
            <a:ext cx="1086371" cy="338554"/>
          </a:xfrm>
          <a:prstGeom prst="rect">
            <a:avLst/>
          </a:prstGeom>
          <a:solidFill>
            <a:srgbClr val="8B3248"/>
          </a:solidFill>
        </p:spPr>
        <p:txBody>
          <a:bodyPr wrap="square" rtlCol="0">
            <a:spAutoFit/>
          </a:bodyPr>
          <a:lstStyle/>
          <a:p>
            <a:pPr algn="r" defTabSz="60958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b="1" dirty="0" err="1">
                <a:solidFill>
                  <a:srgbClr val="FFFFFF"/>
                </a:solidFill>
                <a:latin typeface="Kievit-Regular" panose="020B0604020202020204" charset="0"/>
                <a:ea typeface="ＭＳ Ｐゴシック" panose="020B0600070205080204" pitchFamily="34" charset="-128"/>
              </a:rPr>
              <a:t>vigneti</a:t>
            </a:r>
            <a:endParaRPr lang="en-US" sz="1600" b="1" dirty="0">
              <a:solidFill>
                <a:srgbClr val="FFFFFF"/>
              </a:solidFill>
              <a:latin typeface="Kievit-Regular" panose="020B0604020202020204" charset="0"/>
              <a:ea typeface="ＭＳ Ｐゴシック" panose="020B0600070205080204" pitchFamily="34" charset="-128"/>
            </a:endParaRP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E7BD318F-525D-45DA-8C3C-C6879E6EA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2" t="2335" r="55675" b="92040"/>
          <a:stretch/>
        </p:blipFill>
        <p:spPr bwMode="auto">
          <a:xfrm>
            <a:off x="4666239" y="974237"/>
            <a:ext cx="1086371" cy="4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8F567D04-5F84-496A-9034-3EAB4199229E}"/>
              </a:ext>
            </a:extLst>
          </p:cNvPr>
          <p:cNvSpPr txBox="1"/>
          <p:nvPr/>
        </p:nvSpPr>
        <p:spPr>
          <a:xfrm>
            <a:off x="1057825" y="2811435"/>
            <a:ext cx="1448308" cy="584775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 err="1">
                <a:solidFill>
                  <a:srgbClr val="748593"/>
                </a:solidFill>
                <a:latin typeface="Kievit-Regular" panose="020B0604020202020204" charset="0"/>
                <a:ea typeface="ＭＳ Ｐゴシック" panose="020B0600070205080204" pitchFamily="34" charset="-128"/>
              </a:rPr>
              <a:t>porfido</a:t>
            </a:r>
            <a:r>
              <a:rPr lang="de-DE" sz="1600" dirty="0">
                <a:solidFill>
                  <a:srgbClr val="748593"/>
                </a:solidFill>
                <a:latin typeface="Kievit-Regular" panose="020B0604020202020204" charset="0"/>
                <a:ea typeface="ＭＳ Ｐゴシック" panose="020B0600070205080204" pitchFamily="34" charset="-128"/>
              </a:rPr>
              <a:t> </a:t>
            </a:r>
          </a:p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 err="1">
                <a:solidFill>
                  <a:srgbClr val="748593"/>
                </a:solidFill>
                <a:latin typeface="Kievit-Regular" panose="020B0604020202020204" charset="0"/>
                <a:ea typeface="ＭＳ Ｐゴシック" panose="020B0600070205080204" pitchFamily="34" charset="-128"/>
              </a:rPr>
              <a:t>vulcanico</a:t>
            </a:r>
            <a:endParaRPr lang="en-US" sz="1600" dirty="0">
              <a:solidFill>
                <a:srgbClr val="748593"/>
              </a:solidFill>
              <a:latin typeface="Kievit-Regular" panose="020B0604020202020204" charset="0"/>
              <a:ea typeface="ＭＳ Ｐゴシック" panose="020B0600070205080204" pitchFamily="34" charset="-128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3020A91-2ACB-46E9-B00F-04CFEE1DFFB5}"/>
              </a:ext>
            </a:extLst>
          </p:cNvPr>
          <p:cNvSpPr txBox="1"/>
          <p:nvPr/>
        </p:nvSpPr>
        <p:spPr>
          <a:xfrm>
            <a:off x="1917445" y="1451973"/>
            <a:ext cx="2967823" cy="584775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 err="1">
                <a:solidFill>
                  <a:srgbClr val="748593"/>
                </a:solidFill>
                <a:latin typeface="Kievit-Regular" panose="020B0604020202020204" charset="0"/>
                <a:ea typeface="ＭＳ Ｐゴシック" panose="020B0600070205080204" pitchFamily="34" charset="-128"/>
              </a:rPr>
              <a:t>roccia</a:t>
            </a:r>
            <a:r>
              <a:rPr lang="de-DE" sz="1600" dirty="0">
                <a:solidFill>
                  <a:srgbClr val="748593"/>
                </a:solidFill>
                <a:latin typeface="Kievit-Regular" panose="020B0604020202020204" charset="0"/>
                <a:ea typeface="ＭＳ Ｐゴシック" panose="020B0600070205080204" pitchFamily="34" charset="-128"/>
              </a:rPr>
              <a:t> </a:t>
            </a:r>
            <a:r>
              <a:rPr lang="de-DE" sz="1600" dirty="0" err="1">
                <a:solidFill>
                  <a:srgbClr val="748593"/>
                </a:solidFill>
                <a:latin typeface="Kievit-Regular" panose="020B0604020202020204" charset="0"/>
                <a:ea typeface="ＭＳ Ｐゴシック" panose="020B0600070205080204" pitchFamily="34" charset="-128"/>
              </a:rPr>
              <a:t>metamorfica</a:t>
            </a:r>
            <a:r>
              <a:rPr lang="de-DE" sz="1600" dirty="0">
                <a:solidFill>
                  <a:srgbClr val="748593"/>
                </a:solidFill>
                <a:latin typeface="Kievit-Regular" panose="020B0604020202020204" charset="0"/>
                <a:ea typeface="ＭＳ Ｐゴシック" panose="020B0600070205080204" pitchFamily="34" charset="-128"/>
              </a:rPr>
              <a:t> di </a:t>
            </a:r>
          </a:p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 err="1">
                <a:solidFill>
                  <a:srgbClr val="748593"/>
                </a:solidFill>
                <a:latin typeface="Kievit-Regular" panose="020B0604020202020204" charset="0"/>
                <a:ea typeface="ＭＳ Ｐゴシック" panose="020B0600070205080204" pitchFamily="34" charset="-128"/>
              </a:rPr>
              <a:t>quarzo</a:t>
            </a:r>
            <a:r>
              <a:rPr lang="de-DE" sz="1600" dirty="0">
                <a:solidFill>
                  <a:srgbClr val="748593"/>
                </a:solidFill>
                <a:latin typeface="Kievit-Regular" panose="020B0604020202020204" charset="0"/>
                <a:ea typeface="ＭＳ Ｐゴシック" panose="020B0600070205080204" pitchFamily="34" charset="-128"/>
              </a:rPr>
              <a:t> e </a:t>
            </a:r>
            <a:r>
              <a:rPr lang="de-DE" sz="1600" dirty="0" err="1">
                <a:solidFill>
                  <a:srgbClr val="748593"/>
                </a:solidFill>
                <a:latin typeface="Kievit-Regular" panose="020B0604020202020204" charset="0"/>
                <a:ea typeface="ＭＳ Ｐゴシック" panose="020B0600070205080204" pitchFamily="34" charset="-128"/>
              </a:rPr>
              <a:t>mica</a:t>
            </a:r>
            <a:endParaRPr lang="en-US" sz="1600" dirty="0">
              <a:solidFill>
                <a:srgbClr val="748593"/>
              </a:solidFill>
              <a:latin typeface="Kievit-Regular" panose="020B0604020202020204" charset="0"/>
              <a:ea typeface="ＭＳ Ｐゴシック" panose="020B0600070205080204" pitchFamily="34" charset="-128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38350DC-8222-4043-A216-1952F549E82F}"/>
              </a:ext>
            </a:extLst>
          </p:cNvPr>
          <p:cNvSpPr txBox="1"/>
          <p:nvPr/>
        </p:nvSpPr>
        <p:spPr>
          <a:xfrm>
            <a:off x="4385224" y="2842882"/>
            <a:ext cx="1549909" cy="584775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 err="1">
                <a:solidFill>
                  <a:srgbClr val="748593"/>
                </a:solidFill>
                <a:latin typeface="Kievit-Regular" panose="020B0604020202020204" charset="0"/>
                <a:ea typeface="ＭＳ Ｐゴシック" panose="020B0600070205080204" pitchFamily="34" charset="-128"/>
              </a:rPr>
              <a:t>calcare</a:t>
            </a:r>
            <a:r>
              <a:rPr lang="de-DE" sz="1600" dirty="0">
                <a:solidFill>
                  <a:srgbClr val="748593"/>
                </a:solidFill>
                <a:latin typeface="Kievit-Regular" panose="020B0604020202020204" charset="0"/>
                <a:ea typeface="ＭＳ Ｐゴシック" panose="020B0600070205080204" pitchFamily="34" charset="-128"/>
              </a:rPr>
              <a:t> </a:t>
            </a:r>
          </a:p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dirty="0" err="1">
                <a:solidFill>
                  <a:srgbClr val="748593"/>
                </a:solidFill>
                <a:latin typeface="Kievit-Regular" panose="020B0604020202020204" charset="0"/>
                <a:ea typeface="ＭＳ Ｐゴシック" panose="020B0600070205080204" pitchFamily="34" charset="-128"/>
              </a:rPr>
              <a:t>dolomitico</a:t>
            </a:r>
            <a:endParaRPr lang="en-US" sz="1600" dirty="0">
              <a:solidFill>
                <a:srgbClr val="748593"/>
              </a:solidFill>
              <a:latin typeface="Kievit-Regular" panose="020B0604020202020204" charset="0"/>
              <a:ea typeface="ＭＳ Ｐゴシック" panose="020B0600070205080204" pitchFamily="34" charset="-128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E1574FD-7FF3-47C8-9DBA-7FFADC13189E}"/>
              </a:ext>
            </a:extLst>
          </p:cNvPr>
          <p:cNvSpPr txBox="1"/>
          <p:nvPr/>
        </p:nvSpPr>
        <p:spPr>
          <a:xfrm>
            <a:off x="6096000" y="318559"/>
            <a:ext cx="2819400" cy="830997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60958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dirty="0">
                <a:solidFill>
                  <a:srgbClr val="748593"/>
                </a:solidFill>
                <a:latin typeface="Kievit-Regular" panose="020B0604020202020204" charset="0"/>
                <a:ea typeface="ＭＳ Ｐゴシック" panose="020B0600070205080204" pitchFamily="34" charset="-128"/>
              </a:rPr>
              <a:t>L’Alto Adige ha una grande varietà di terreni con caratteristiche diverse.</a:t>
            </a:r>
          </a:p>
        </p:txBody>
      </p:sp>
      <p:sp>
        <p:nvSpPr>
          <p:cNvPr id="7" name="Textplatzhalter 1">
            <a:extLst>
              <a:ext uri="{FF2B5EF4-FFF2-40B4-BE49-F238E27FC236}">
                <a16:creationId xmlns:a16="http://schemas.microsoft.com/office/drawing/2014/main" id="{29EAEF8C-646A-413B-A1A7-328FCB1A5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748" y="249357"/>
            <a:ext cx="5012772" cy="86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marR="0" indent="-257175" algn="l" defTabSz="3429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ea typeface="ＭＳ Ｐゴシック" charset="0"/>
                <a:cs typeface="Arial" panose="020B0604020202020204" pitchFamily="34" charset="0"/>
              </a:defRPr>
            </a:lvl1pPr>
            <a:lvl2pPr marL="5572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189">
              <a:spcBef>
                <a:spcPct val="0"/>
              </a:spcBef>
            </a:pPr>
            <a:r>
              <a:rPr lang="de-DE" b="1" dirty="0">
                <a:solidFill>
                  <a:srgbClr val="707173"/>
                </a:solidFill>
                <a:latin typeface="Suedtirol Pro" panose="020B0704020208030204" pitchFamily="34" charset="0"/>
              </a:rPr>
              <a:t>GEOLOGIA E TERRENI</a:t>
            </a:r>
            <a:endParaRPr lang="de-DE" altLang="de-DE" b="1" dirty="0">
              <a:solidFill>
                <a:srgbClr val="707173"/>
              </a:solidFill>
              <a:latin typeface="Suedtirol Pro" panose="020B070402020803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40">
            <a:extLst>
              <a:ext uri="{FF2B5EF4-FFF2-40B4-BE49-F238E27FC236}">
                <a16:creationId xmlns:a16="http://schemas.microsoft.com/office/drawing/2014/main" id="{DE935A45-D541-41A0-A749-442463821FAF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438" y="331319"/>
            <a:ext cx="2085176" cy="837698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B0074590-CE61-4B79-A929-07540CBBD27A}"/>
              </a:ext>
            </a:extLst>
          </p:cNvPr>
          <p:cNvSpPr/>
          <p:nvPr/>
        </p:nvSpPr>
        <p:spPr>
          <a:xfrm>
            <a:off x="78658" y="1059903"/>
            <a:ext cx="11405419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de-DE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de-DE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  <a:tabLst>
                <a:tab pos="457200" algn="l"/>
              </a:tabLst>
            </a:pPr>
            <a:endParaRPr lang="it-IT" sz="2100" dirty="0">
              <a:latin typeface="Suedtirol Pro" panose="020B070402020803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12" name="Textplatzhalter 1">
            <a:extLst>
              <a:ext uri="{FF2B5EF4-FFF2-40B4-BE49-F238E27FC236}">
                <a16:creationId xmlns:a16="http://schemas.microsoft.com/office/drawing/2014/main" id="{AC39CA71-37B4-43A2-9D14-4E0316C7E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455" y="230018"/>
            <a:ext cx="10175905" cy="1040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marR="0" indent="-342891" algn="l" defTabSz="457189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 sz="3733" b="0" i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Suedtirol"/>
                <a:ea typeface="ＭＳ Ｐゴシック" charset="0"/>
                <a:cs typeface="Arial" panose="020B0604020202020204" pitchFamily="34" charset="0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</a:pPr>
            <a:r>
              <a:rPr lang="it-IT" sz="2800" b="1" dirty="0">
                <a:solidFill>
                  <a:srgbClr val="707173"/>
                </a:solidFill>
                <a:latin typeface="Suedtirol Pro" panose="020B0704020208030204" pitchFamily="34" charset="0"/>
              </a:rPr>
              <a:t>SUPERFICIE DELL’ALTO ADIGE SECONDO LE </a:t>
            </a:r>
            <a:r>
              <a:rPr lang="it-IT" sz="2800" b="1">
                <a:solidFill>
                  <a:srgbClr val="707173"/>
                </a:solidFill>
                <a:latin typeface="Suedtirol Pro" panose="020B0704020208030204" pitchFamily="34" charset="0"/>
              </a:rPr>
              <a:t>DIVERSE ALTITUDINI</a:t>
            </a:r>
            <a:endParaRPr lang="it-IT" altLang="de-DE" sz="2800" b="1" dirty="0">
              <a:solidFill>
                <a:srgbClr val="707173"/>
              </a:solidFill>
              <a:latin typeface="Suedtirol Pro" panose="020B0704020208030204" pitchFamily="34" charset="0"/>
            </a:endParaRPr>
          </a:p>
        </p:txBody>
      </p:sp>
      <p:pic>
        <p:nvPicPr>
          <p:cNvPr id="4" name="Grafik 2">
            <a:extLst>
              <a:ext uri="{FF2B5EF4-FFF2-40B4-BE49-F238E27FC236}">
                <a16:creationId xmlns:a16="http://schemas.microsoft.com/office/drawing/2014/main" id="{2FF3A97E-D84E-475A-8CB6-FB5AC8EC399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" t="9911" r="4179" b="16057"/>
          <a:stretch>
            <a:fillRect/>
          </a:stretch>
        </p:blipFill>
        <p:spPr bwMode="auto">
          <a:xfrm>
            <a:off x="366713" y="1098227"/>
            <a:ext cx="8934603" cy="5102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350663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4">
            <a:extLst>
              <a:ext uri="{FF2B5EF4-FFF2-40B4-BE49-F238E27FC236}">
                <a16:creationId xmlns:a16="http://schemas.microsoft.com/office/drawing/2014/main" id="{E301F4C6-237A-7546-85FF-F8DA5739F606}"/>
              </a:ext>
            </a:extLst>
          </p:cNvPr>
          <p:cNvGraphicFramePr>
            <a:graphicFrameLocks/>
          </p:cNvGraphicFramePr>
          <p:nvPr/>
        </p:nvGraphicFramePr>
        <p:xfrm>
          <a:off x="-905258" y="-121901"/>
          <a:ext cx="7805411" cy="6992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Immagine 3">
            <a:extLst>
              <a:ext uri="{FF2B5EF4-FFF2-40B4-BE49-F238E27FC236}">
                <a16:creationId xmlns:a16="http://schemas.microsoft.com/office/drawing/2014/main" id="{45003DC4-E8E2-4391-ABAF-3AFDE32E5317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0" t="24844" r="53061" b="47155"/>
          <a:stretch/>
        </p:blipFill>
        <p:spPr bwMode="auto">
          <a:xfrm>
            <a:off x="7737598" y="2548890"/>
            <a:ext cx="3826510" cy="1760220"/>
          </a:xfrm>
          <a:prstGeom prst="rect">
            <a:avLst/>
          </a:prstGeom>
          <a:solidFill>
            <a:schemeClr val="bg1"/>
          </a:solidFill>
          <a:ln w="127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platzhalter 4">
            <a:extLst>
              <a:ext uri="{FF2B5EF4-FFF2-40B4-BE49-F238E27FC236}">
                <a16:creationId xmlns:a16="http://schemas.microsoft.com/office/drawing/2014/main" id="{9AFE4D03-7C55-4BE1-BB4D-0FFFAF598739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480848" y="177799"/>
            <a:ext cx="7655261" cy="10514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de-DE" sz="2800" b="1" dirty="0">
                <a:solidFill>
                  <a:srgbClr val="707173"/>
                </a:solidFill>
                <a:latin typeface="Suedtirol Pro" panose="020B0704020208030204" pitchFamily="34" charset="0"/>
              </a:rPr>
              <a:t>SUPERFICIE VITATA PER VITIGNO </a:t>
            </a:r>
          </a:p>
        </p:txBody>
      </p:sp>
      <p:pic>
        <p:nvPicPr>
          <p:cNvPr id="7" name="Grafik 40">
            <a:extLst>
              <a:ext uri="{FF2B5EF4-FFF2-40B4-BE49-F238E27FC236}">
                <a16:creationId xmlns:a16="http://schemas.microsoft.com/office/drawing/2014/main" id="{18FE111E-56CF-4264-AF48-505D9B1D2D86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89" y="284656"/>
            <a:ext cx="2085176" cy="83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82277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nutzerdefiniertes Design">
  <a:themeElements>
    <a:clrScheme name="Südtirol Wei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48593"/>
      </a:accent1>
      <a:accent2>
        <a:srgbClr val="D7D266"/>
      </a:accent2>
      <a:accent3>
        <a:srgbClr val="9B4864"/>
      </a:accent3>
      <a:accent4>
        <a:srgbClr val="C1CC00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w Cen MT-Rockwell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üdtirol Wein _015" id="{1543C4F9-A740-3A41-8162-7068060D3C0A}" vid="{C3EB5FEE-39DE-4A43-8301-93EF1837CF74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üdtirol Wein">
    <a:dk1>
      <a:srgbClr val="000000"/>
    </a:dk1>
    <a:lt1>
      <a:srgbClr val="FFFFFF"/>
    </a:lt1>
    <a:dk2>
      <a:srgbClr val="44546A"/>
    </a:dk2>
    <a:lt2>
      <a:srgbClr val="E7E6E6"/>
    </a:lt2>
    <a:accent1>
      <a:srgbClr val="748593"/>
    </a:accent1>
    <a:accent2>
      <a:srgbClr val="D7D266"/>
    </a:accent2>
    <a:accent3>
      <a:srgbClr val="9B4864"/>
    </a:accent3>
    <a:accent4>
      <a:srgbClr val="C1CC00"/>
    </a:accent4>
    <a:accent5>
      <a:srgbClr val="B74919"/>
    </a:accent5>
    <a:accent6>
      <a:srgbClr val="F19D19"/>
    </a:accent6>
    <a:hlink>
      <a:srgbClr val="0563C1"/>
    </a:hlink>
    <a:folHlink>
      <a:srgbClr val="954F72"/>
    </a:folHlink>
  </a:clrScheme>
  <a:fontScheme name="Perception">
    <a:majorFont>
      <a:latin typeface="Century Gothic"/>
      <a:ea typeface=""/>
      <a:cs typeface=""/>
      <a:font script="Jpan" typeface="メイリオ"/>
      <a:font script="Hans" typeface="宋体"/>
      <a:font script="Hant" typeface="新細明體"/>
    </a:majorFont>
    <a:minorFont>
      <a:latin typeface="Century Gothic"/>
      <a:ea typeface=""/>
      <a:cs typeface=""/>
      <a:font script="Jpan" typeface="メイリオ"/>
      <a:font script="Hans" typeface="宋体"/>
      <a:font script="Hant" typeface="新細明體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Südtirol Wein">
    <a:dk1>
      <a:srgbClr val="000000"/>
    </a:dk1>
    <a:lt1>
      <a:srgbClr val="FFFFFF"/>
    </a:lt1>
    <a:dk2>
      <a:srgbClr val="44546A"/>
    </a:dk2>
    <a:lt2>
      <a:srgbClr val="E7E6E6"/>
    </a:lt2>
    <a:accent1>
      <a:srgbClr val="748593"/>
    </a:accent1>
    <a:accent2>
      <a:srgbClr val="D7D266"/>
    </a:accent2>
    <a:accent3>
      <a:srgbClr val="9B4864"/>
    </a:accent3>
    <a:accent4>
      <a:srgbClr val="C1CC00"/>
    </a:accent4>
    <a:accent5>
      <a:srgbClr val="B74919"/>
    </a:accent5>
    <a:accent6>
      <a:srgbClr val="F19D19"/>
    </a:accent6>
    <a:hlink>
      <a:srgbClr val="0563C1"/>
    </a:hlink>
    <a:folHlink>
      <a:srgbClr val="954F72"/>
    </a:folHlink>
  </a:clrScheme>
  <a:fontScheme name="Tw Cen MT-Rockwell">
    <a:majorFont>
      <a:latin typeface="Tw Cen MT" panose="020B0602020104020603"/>
      <a:ea typeface=""/>
      <a:cs typeface=""/>
      <a:font script="Grek" typeface="Calibri"/>
      <a:font script="Cyrl" typeface="Calibri"/>
      <a:font script="Jpan" typeface="HGPｺﾞｼｯｸE"/>
      <a:font script="Hang" typeface="HY얕은샘물M"/>
      <a:font script="Hans" typeface="华文仿宋"/>
      <a:font script="Hant" typeface="微軟正黑體"/>
      <a:font script="Arab" typeface="Arial"/>
      <a:font script="Hebr" typeface="Levenim MT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Rockwell" panose="02060603020205020403"/>
      <a:ea typeface=""/>
      <a:cs typeface=""/>
      <a:font script="Grek" typeface="Cambria"/>
      <a:font script="Cyrl" typeface="Cambria"/>
      <a:font script="Jpan" typeface="HG明朝B"/>
      <a:font script="Hang" typeface="바탕"/>
      <a:font script="Hans" typeface="方正姚体"/>
      <a:font script="Hant" typeface="標楷體"/>
      <a:font script="Arab" typeface="Times New Roman"/>
      <a:font script="Hebr" typeface="David"/>
      <a:font script="Thai" typeface="Jasmine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767</TotalTime>
  <Words>259</Words>
  <Application>Microsoft Office PowerPoint</Application>
  <PresentationFormat>Widescreen</PresentationFormat>
  <Paragraphs>102</Paragraphs>
  <Slides>22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22</vt:i4>
      </vt:variant>
    </vt:vector>
  </HeadingPairs>
  <TitlesOfParts>
    <vt:vector size="40" baseType="lpstr">
      <vt:lpstr>ＭＳ Ｐゴシック</vt:lpstr>
      <vt:lpstr>Arial</vt:lpstr>
      <vt:lpstr>Arial Nova Light</vt:lpstr>
      <vt:lpstr>Calibri</vt:lpstr>
      <vt:lpstr>Calibri Light</vt:lpstr>
      <vt:lpstr>Century Gothic</vt:lpstr>
      <vt:lpstr>Flex Medium</vt:lpstr>
      <vt:lpstr>Helvetica Neue</vt:lpstr>
      <vt:lpstr>Helvetica Neue Medium</vt:lpstr>
      <vt:lpstr>Kievit OT Medium</vt:lpstr>
      <vt:lpstr>Kievit-Regular</vt:lpstr>
      <vt:lpstr>Myriad Pro</vt:lpstr>
      <vt:lpstr>Rockwell</vt:lpstr>
      <vt:lpstr>Suedtirol</vt:lpstr>
      <vt:lpstr>Suedtirol Next</vt:lpstr>
      <vt:lpstr>Suedtirol Pro</vt:lpstr>
      <vt:lpstr>Tema di Office</vt:lpstr>
      <vt:lpstr>Benutzerdefiniertes Design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marta guiotto</dc:creator>
  <cp:lastModifiedBy>User</cp:lastModifiedBy>
  <cp:revision>66</cp:revision>
  <dcterms:created xsi:type="dcterms:W3CDTF">2020-04-27T10:05:52Z</dcterms:created>
  <dcterms:modified xsi:type="dcterms:W3CDTF">2020-10-02T10:25:09Z</dcterms:modified>
</cp:coreProperties>
</file>